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4"/>
    <p:sldMasterId id="2147483648" r:id="rId5"/>
    <p:sldMasterId id="2147483687" r:id="rId6"/>
    <p:sldMasterId id="2147483672" r:id="rId7"/>
  </p:sldMasterIdLst>
  <p:notesMasterIdLst>
    <p:notesMasterId r:id="rId22"/>
  </p:notesMasterIdLst>
  <p:sldIdLst>
    <p:sldId id="280" r:id="rId8"/>
    <p:sldId id="278" r:id="rId9"/>
    <p:sldId id="281" r:id="rId10"/>
    <p:sldId id="276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90" r:id="rId19"/>
    <p:sldId id="291" r:id="rId20"/>
    <p:sldId id="260" r:id="rId21"/>
  </p:sldIdLst>
  <p:sldSz cx="12192000" cy="6858000"/>
  <p:notesSz cx="6858000" cy="9144000"/>
  <p:defaultTextStyle>
    <a:defPPr>
      <a:defRPr lang="en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62629"/>
    <a:srgbClr val="353544"/>
    <a:srgbClr val="70EFEA"/>
    <a:srgbClr val="262628"/>
    <a:srgbClr val="333237"/>
    <a:srgbClr val="E8E8E8"/>
    <a:srgbClr val="00CEBE"/>
    <a:srgbClr val="D88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F6E92D-912B-4276-86BB-E8AF743B8955}" v="1" dt="2025-10-29T17:29:19.702"/>
    <p1510:client id="{553BCDDB-34CC-424D-9E86-A89DA9AE4DBE}" v="403" dt="2025-10-30T13:39:37.671"/>
    <p1510:client id="{767FD8DB-8CA2-487D-97C3-B1CAC4A68325}" v="2" dt="2025-10-29T13:05:37.007"/>
    <p1510:client id="{F75F490E-5798-4426-87CB-ADC96FCC7CFF}" v="53" dt="2025-10-30T15:06:00.60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153"/>
  </p:normalViewPr>
  <p:slideViewPr>
    <p:cSldViewPr snapToGrid="0" snapToObjects="1">
      <p:cViewPr varScale="1">
        <p:scale>
          <a:sx n="63" d="100"/>
          <a:sy n="63" d="100"/>
        </p:scale>
        <p:origin x="804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lentin Picazo Piqueras" userId="a5186e76-4ea0-4eef-b495-020935f3f409" providerId="ADAL" clId="{5A01792B-48C9-47D8-857E-F26780104099}"/>
    <pc:docChg chg="undo custSel addSld delSld modSld sldOrd">
      <pc:chgData name="Valentin Picazo Piqueras" userId="a5186e76-4ea0-4eef-b495-020935f3f409" providerId="ADAL" clId="{5A01792B-48C9-47D8-857E-F26780104099}" dt="2025-10-29T17:31:11.230" v="119" actId="113"/>
      <pc:docMkLst>
        <pc:docMk/>
      </pc:docMkLst>
      <pc:sldChg chg="modSp mod">
        <pc:chgData name="Valentin Picazo Piqueras" userId="a5186e76-4ea0-4eef-b495-020935f3f409" providerId="ADAL" clId="{5A01792B-48C9-47D8-857E-F26780104099}" dt="2025-10-29T17:31:11.230" v="119" actId="113"/>
        <pc:sldMkLst>
          <pc:docMk/>
          <pc:sldMk cId="3244607034" sldId="278"/>
        </pc:sldMkLst>
        <pc:spChg chg="mod">
          <ac:chgData name="Valentin Picazo Piqueras" userId="a5186e76-4ea0-4eef-b495-020935f3f409" providerId="ADAL" clId="{5A01792B-48C9-47D8-857E-F26780104099}" dt="2025-10-29T17:31:11.230" v="119" actId="113"/>
          <ac:spMkLst>
            <pc:docMk/>
            <pc:sldMk cId="3244607034" sldId="278"/>
            <ac:spMk id="8" creationId="{1FF39D1C-7804-E3BB-7F03-386EF07B6F4B}"/>
          </ac:spMkLst>
        </pc:spChg>
      </pc:sldChg>
      <pc:sldChg chg="modSp mod">
        <pc:chgData name="Valentin Picazo Piqueras" userId="a5186e76-4ea0-4eef-b495-020935f3f409" providerId="ADAL" clId="{5A01792B-48C9-47D8-857E-F26780104099}" dt="2025-10-29T13:05:25.711" v="65" actId="20577"/>
        <pc:sldMkLst>
          <pc:docMk/>
          <pc:sldMk cId="1711958154" sldId="284"/>
        </pc:sldMkLst>
        <pc:spChg chg="mod">
          <ac:chgData name="Valentin Picazo Piqueras" userId="a5186e76-4ea0-4eef-b495-020935f3f409" providerId="ADAL" clId="{5A01792B-48C9-47D8-857E-F26780104099}" dt="2025-10-29T13:05:25.711" v="65" actId="20577"/>
          <ac:spMkLst>
            <pc:docMk/>
            <pc:sldMk cId="1711958154" sldId="284"/>
            <ac:spMk id="13" creationId="{9625C293-CDEF-40AD-B438-A30634DF357E}"/>
          </ac:spMkLst>
        </pc:spChg>
      </pc:sldChg>
      <pc:sldChg chg="addSp modSp mod">
        <pc:chgData name="Valentin Picazo Piqueras" userId="a5186e76-4ea0-4eef-b495-020935f3f409" providerId="ADAL" clId="{5A01792B-48C9-47D8-857E-F26780104099}" dt="2025-10-29T17:25:22.145" v="99" actId="113"/>
        <pc:sldMkLst>
          <pc:docMk/>
          <pc:sldMk cId="3490162690" sldId="285"/>
        </pc:sldMkLst>
        <pc:spChg chg="add mod">
          <ac:chgData name="Valentin Picazo Piqueras" userId="a5186e76-4ea0-4eef-b495-020935f3f409" providerId="ADAL" clId="{5A01792B-48C9-47D8-857E-F26780104099}" dt="2025-10-29T17:25:12.287" v="98" actId="6549"/>
          <ac:spMkLst>
            <pc:docMk/>
            <pc:sldMk cId="3490162690" sldId="285"/>
            <ac:spMk id="3" creationId="{88942872-577E-B213-5126-29913217CCD0}"/>
          </ac:spMkLst>
        </pc:spChg>
        <pc:spChg chg="mod">
          <ac:chgData name="Valentin Picazo Piqueras" userId="a5186e76-4ea0-4eef-b495-020935f3f409" providerId="ADAL" clId="{5A01792B-48C9-47D8-857E-F26780104099}" dt="2025-10-29T13:05:30.788" v="66"/>
          <ac:spMkLst>
            <pc:docMk/>
            <pc:sldMk cId="3490162690" sldId="285"/>
            <ac:spMk id="13" creationId="{8C5FD3CC-89F4-C3E8-4BE8-84EA0EDADC79}"/>
          </ac:spMkLst>
        </pc:spChg>
        <pc:spChg chg="mod">
          <ac:chgData name="Valentin Picazo Piqueras" userId="a5186e76-4ea0-4eef-b495-020935f3f409" providerId="ADAL" clId="{5A01792B-48C9-47D8-857E-F26780104099}" dt="2025-10-29T17:25:22.145" v="99" actId="113"/>
          <ac:spMkLst>
            <pc:docMk/>
            <pc:sldMk cId="3490162690" sldId="285"/>
            <ac:spMk id="18" creationId="{AD6BC978-080D-A3A3-6EC2-340995A6674D}"/>
          </ac:spMkLst>
        </pc:spChg>
      </pc:sldChg>
      <pc:sldChg chg="modSp add mod ord">
        <pc:chgData name="Valentin Picazo Piqueras" userId="a5186e76-4ea0-4eef-b495-020935f3f409" providerId="ADAL" clId="{5A01792B-48C9-47D8-857E-F26780104099}" dt="2025-10-29T13:04:36.484" v="42" actId="20577"/>
        <pc:sldMkLst>
          <pc:docMk/>
          <pc:sldMk cId="1144800578" sldId="286"/>
        </pc:sldMkLst>
        <pc:spChg chg="mod">
          <ac:chgData name="Valentin Picazo Piqueras" userId="a5186e76-4ea0-4eef-b495-020935f3f409" providerId="ADAL" clId="{5A01792B-48C9-47D8-857E-F26780104099}" dt="2025-10-29T13:04:36.484" v="42" actId="20577"/>
          <ac:spMkLst>
            <pc:docMk/>
            <pc:sldMk cId="1144800578" sldId="286"/>
            <ac:spMk id="2" creationId="{FB49904C-5FD8-5197-FB5A-8411E96A4D65}"/>
          </ac:spMkLst>
        </pc:spChg>
        <pc:spChg chg="mod">
          <ac:chgData name="Valentin Picazo Piqueras" userId="a5186e76-4ea0-4eef-b495-020935f3f409" providerId="ADAL" clId="{5A01792B-48C9-47D8-857E-F26780104099}" dt="2025-10-29T13:04:23.571" v="16" actId="20577"/>
          <ac:spMkLst>
            <pc:docMk/>
            <pc:sldMk cId="1144800578" sldId="286"/>
            <ac:spMk id="4" creationId="{514B8029-DEA3-019D-4C0B-2EC54D684A51}"/>
          </ac:spMkLst>
        </pc:spChg>
      </pc:sldChg>
      <pc:sldChg chg="modSp add mod ord">
        <pc:chgData name="Valentin Picazo Piqueras" userId="a5186e76-4ea0-4eef-b495-020935f3f409" providerId="ADAL" clId="{5A01792B-48C9-47D8-857E-F26780104099}" dt="2025-10-29T13:05:37.007" v="67"/>
        <pc:sldMkLst>
          <pc:docMk/>
          <pc:sldMk cId="1469265657" sldId="287"/>
        </pc:sldMkLst>
        <pc:spChg chg="mod">
          <ac:chgData name="Valentin Picazo Piqueras" userId="a5186e76-4ea0-4eef-b495-020935f3f409" providerId="ADAL" clId="{5A01792B-48C9-47D8-857E-F26780104099}" dt="2025-10-29T13:05:37.007" v="67"/>
          <ac:spMkLst>
            <pc:docMk/>
            <pc:sldMk cId="1469265657" sldId="287"/>
            <ac:spMk id="13" creationId="{BE94D969-9B92-C335-9680-429E1C031022}"/>
          </ac:spMkLst>
        </pc:spChg>
        <pc:spChg chg="mod">
          <ac:chgData name="Valentin Picazo Piqueras" userId="a5186e76-4ea0-4eef-b495-020935f3f409" providerId="ADAL" clId="{5A01792B-48C9-47D8-857E-F26780104099}" dt="2025-10-29T13:05:00.086" v="44" actId="20577"/>
          <ac:spMkLst>
            <pc:docMk/>
            <pc:sldMk cId="1469265657" sldId="287"/>
            <ac:spMk id="14" creationId="{78E2240E-0DDA-79DE-4ACF-5C9671BF9FC6}"/>
          </ac:spMkLst>
        </pc:spChg>
      </pc:sldChg>
      <pc:sldChg chg="modSp add del mod">
        <pc:chgData name="Valentin Picazo Piqueras" userId="a5186e76-4ea0-4eef-b495-020935f3f409" providerId="ADAL" clId="{5A01792B-48C9-47D8-857E-F26780104099}" dt="2025-10-29T17:30:26.481" v="109" actId="2696"/>
        <pc:sldMkLst>
          <pc:docMk/>
          <pc:sldMk cId="4015722064" sldId="288"/>
        </pc:sldMkLst>
        <pc:spChg chg="mod">
          <ac:chgData name="Valentin Picazo Piqueras" userId="a5186e76-4ea0-4eef-b495-020935f3f409" providerId="ADAL" clId="{5A01792B-48C9-47D8-857E-F26780104099}" dt="2025-10-29T17:29:57.789" v="108" actId="6549"/>
          <ac:spMkLst>
            <pc:docMk/>
            <pc:sldMk cId="4015722064" sldId="288"/>
            <ac:spMk id="3" creationId="{6259B1F4-D7C3-6B86-70D7-537244377819}"/>
          </ac:spMkLst>
        </pc:spChg>
      </pc:sldChg>
    </pc:docChg>
  </pc:docChgLst>
  <pc:docChgLst>
    <pc:chgData name="Daniel Gonzalez Segovia" userId="S::dagonzalezs@softtek.com::8450c630-629f-4ecd-8d0d-fa78733834bd" providerId="AD" clId="Web-{553BCDDB-34CC-424D-9E86-A89DA9AE4DBE}"/>
    <pc:docChg chg="addSld delSld modSld">
      <pc:chgData name="Daniel Gonzalez Segovia" userId="S::dagonzalezs@softtek.com::8450c630-629f-4ecd-8d0d-fa78733834bd" providerId="AD" clId="Web-{553BCDDB-34CC-424D-9E86-A89DA9AE4DBE}" dt="2025-10-30T13:39:37.671" v="392" actId="20577"/>
      <pc:docMkLst>
        <pc:docMk/>
      </pc:docMkLst>
      <pc:sldChg chg="addSp modSp">
        <pc:chgData name="Daniel Gonzalez Segovia" userId="S::dagonzalezs@softtek.com::8450c630-629f-4ecd-8d0d-fa78733834bd" providerId="AD" clId="Web-{553BCDDB-34CC-424D-9E86-A89DA9AE4DBE}" dt="2025-10-30T13:34:27.928" v="248" actId="20577"/>
        <pc:sldMkLst>
          <pc:docMk/>
          <pc:sldMk cId="1469265657" sldId="287"/>
        </pc:sldMkLst>
        <pc:spChg chg="mod">
          <ac:chgData name="Daniel Gonzalez Segovia" userId="S::dagonzalezs@softtek.com::8450c630-629f-4ecd-8d0d-fa78733834bd" providerId="AD" clId="Web-{553BCDDB-34CC-424D-9E86-A89DA9AE4DBE}" dt="2025-10-30T13:34:27.928" v="248" actId="20577"/>
          <ac:spMkLst>
            <pc:docMk/>
            <pc:sldMk cId="1469265657" sldId="287"/>
            <ac:spMk id="14" creationId="{78E2240E-0DDA-79DE-4ACF-5C9671BF9FC6}"/>
          </ac:spMkLst>
        </pc:spChg>
        <pc:picChg chg="add mod">
          <ac:chgData name="Daniel Gonzalez Segovia" userId="S::dagonzalezs@softtek.com::8450c630-629f-4ecd-8d0d-fa78733834bd" providerId="AD" clId="Web-{553BCDDB-34CC-424D-9E86-A89DA9AE4DBE}" dt="2025-10-30T13:15:09.178" v="2" actId="1076"/>
          <ac:picMkLst>
            <pc:docMk/>
            <pc:sldMk cId="1469265657" sldId="287"/>
            <ac:picMk id="2" creationId="{051BD09A-5C73-5D6C-6F53-5F195C56F406}"/>
          </ac:picMkLst>
        </pc:picChg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4:59.445" v="317" actId="20577"/>
        <pc:sldMkLst>
          <pc:docMk/>
          <pc:sldMk cId="3616861712" sldId="288"/>
        </pc:sldMkLst>
        <pc:spChg chg="mod">
          <ac:chgData name="Daniel Gonzalez Segovia" userId="S::dagonzalezs@softtek.com::8450c630-629f-4ecd-8d0d-fa78733834bd" providerId="AD" clId="Web-{553BCDDB-34CC-424D-9E86-A89DA9AE4DBE}" dt="2025-10-30T13:34:59.445" v="317" actId="20577"/>
          <ac:spMkLst>
            <pc:docMk/>
            <pc:sldMk cId="3616861712" sldId="288"/>
            <ac:spMk id="14" creationId="{063E4B03-E9A5-5C14-4343-DCC9C58CE702}"/>
          </ac:spMkLst>
        </pc:spChg>
        <pc:picChg chg="del">
          <ac:chgData name="Daniel Gonzalez Segovia" userId="S::dagonzalezs@softtek.com::8450c630-629f-4ecd-8d0d-fa78733834bd" providerId="AD" clId="Web-{553BCDDB-34CC-424D-9E86-A89DA9AE4DBE}" dt="2025-10-30T13:26:29.966" v="4"/>
          <ac:picMkLst>
            <pc:docMk/>
            <pc:sldMk cId="3616861712" sldId="288"/>
            <ac:picMk id="2" creationId="{CC5B74BA-5F85-93F9-DEC1-96932E5C2853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26:35.059" v="8" actId="1076"/>
          <ac:picMkLst>
            <pc:docMk/>
            <pc:sldMk cId="3616861712" sldId="288"/>
            <ac:picMk id="3" creationId="{E1959D27-9406-3483-E975-09EE7DB54214}"/>
          </ac:picMkLst>
        </pc:picChg>
      </pc:sldChg>
      <pc:sldChg chg="add del replId">
        <pc:chgData name="Daniel Gonzalez Segovia" userId="S::dagonzalezs@softtek.com::8450c630-629f-4ecd-8d0d-fa78733834bd" providerId="AD" clId="Web-{553BCDDB-34CC-424D-9E86-A89DA9AE4DBE}" dt="2025-10-30T13:35:06.273" v="318"/>
        <pc:sldMkLst>
          <pc:docMk/>
          <pc:sldMk cId="2237510366" sldId="289"/>
        </pc:sldMkLst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5:14.961" v="320" actId="20577"/>
        <pc:sldMkLst>
          <pc:docMk/>
          <pc:sldMk cId="2855531481" sldId="290"/>
        </pc:sldMkLst>
        <pc:spChg chg="mod">
          <ac:chgData name="Daniel Gonzalez Segovia" userId="S::dagonzalezs@softtek.com::8450c630-629f-4ecd-8d0d-fa78733834bd" providerId="AD" clId="Web-{553BCDDB-34CC-424D-9E86-A89DA9AE4DBE}" dt="2025-10-30T13:35:14.961" v="320" actId="20577"/>
          <ac:spMkLst>
            <pc:docMk/>
            <pc:sldMk cId="2855531481" sldId="290"/>
            <ac:spMk id="14" creationId="{53754913-8001-832B-9034-C67A619FEABD}"/>
          </ac:spMkLst>
        </pc:spChg>
        <pc:picChg chg="add mod">
          <ac:chgData name="Daniel Gonzalez Segovia" userId="S::dagonzalezs@softtek.com::8450c630-629f-4ecd-8d0d-fa78733834bd" providerId="AD" clId="Web-{553BCDDB-34CC-424D-9E86-A89DA9AE4DBE}" dt="2025-10-30T13:30:43.994" v="48" actId="1076"/>
          <ac:picMkLst>
            <pc:docMk/>
            <pc:sldMk cId="2855531481" sldId="290"/>
            <ac:picMk id="2" creationId="{1F4AE80D-ADD4-B9C1-5B74-A582E0B8863B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0:40.416" v="46"/>
          <ac:picMkLst>
            <pc:docMk/>
            <pc:sldMk cId="2855531481" sldId="290"/>
            <ac:picMk id="3" creationId="{C96F79E3-D534-E3F2-83A0-5D0EF85CC070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01.937" v="55" actId="1076"/>
          <ac:picMkLst>
            <pc:docMk/>
            <pc:sldMk cId="2855531481" sldId="290"/>
            <ac:picMk id="4" creationId="{FE121336-DA94-6620-DCA8-E0E68F2C37D5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05.515" v="56" actId="1076"/>
          <ac:picMkLst>
            <pc:docMk/>
            <pc:sldMk cId="2855531481" sldId="290"/>
            <ac:picMk id="5" creationId="{5696FBA1-1C84-60C3-4CD1-A5948662E29D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2:32.001" v="59" actId="1076"/>
          <ac:picMkLst>
            <pc:docMk/>
            <pc:sldMk cId="2855531481" sldId="290"/>
            <ac:picMk id="6" creationId="{F5F87E59-8D8B-3D5A-8F4B-0F7F7CBACAD0}"/>
          </ac:picMkLst>
        </pc:picChg>
      </pc:sldChg>
      <pc:sldChg chg="addSp delSp modSp add replId">
        <pc:chgData name="Daniel Gonzalez Segovia" userId="S::dagonzalezs@softtek.com::8450c630-629f-4ecd-8d0d-fa78733834bd" providerId="AD" clId="Web-{553BCDDB-34CC-424D-9E86-A89DA9AE4DBE}" dt="2025-10-30T13:39:37.671" v="392" actId="20577"/>
        <pc:sldMkLst>
          <pc:docMk/>
          <pc:sldMk cId="3763395381" sldId="291"/>
        </pc:sldMkLst>
        <pc:spChg chg="mod">
          <ac:chgData name="Daniel Gonzalez Segovia" userId="S::dagonzalezs@softtek.com::8450c630-629f-4ecd-8d0d-fa78733834bd" providerId="AD" clId="Web-{553BCDDB-34CC-424D-9E86-A89DA9AE4DBE}" dt="2025-10-30T13:39:37.671" v="392" actId="20577"/>
          <ac:spMkLst>
            <pc:docMk/>
            <pc:sldMk cId="3763395381" sldId="291"/>
            <ac:spMk id="14" creationId="{2DDED449-D3F4-E7E9-9AA7-3851888C2739}"/>
          </ac:spMkLst>
        </pc:spChg>
        <pc:picChg chg="del">
          <ac:chgData name="Daniel Gonzalez Segovia" userId="S::dagonzalezs@softtek.com::8450c630-629f-4ecd-8d0d-fa78733834bd" providerId="AD" clId="Web-{553BCDDB-34CC-424D-9E86-A89DA9AE4DBE}" dt="2025-10-30T13:35:48.353" v="323"/>
          <ac:picMkLst>
            <pc:docMk/>
            <pc:sldMk cId="3763395381" sldId="291"/>
            <ac:picMk id="2" creationId="{889150E9-6B34-77AD-84B2-481D2F156981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7:54.372" v="367" actId="1076"/>
          <ac:picMkLst>
            <pc:docMk/>
            <pc:sldMk cId="3763395381" sldId="291"/>
            <ac:picMk id="3" creationId="{1B3FA1AD-A076-70A9-9140-ED3F08950430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5.993" v="322"/>
          <ac:picMkLst>
            <pc:docMk/>
            <pc:sldMk cId="3763395381" sldId="291"/>
            <ac:picMk id="4" creationId="{271715A8-107E-9AAF-7799-1284CA66EEA7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8.447" v="324"/>
          <ac:picMkLst>
            <pc:docMk/>
            <pc:sldMk cId="3763395381" sldId="291"/>
            <ac:picMk id="5" creationId="{421E87E1-B72C-0327-FA00-5A36F6EE4580}"/>
          </ac:picMkLst>
        </pc:picChg>
        <pc:picChg chg="del">
          <ac:chgData name="Daniel Gonzalez Segovia" userId="S::dagonzalezs@softtek.com::8450c630-629f-4ecd-8d0d-fa78733834bd" providerId="AD" clId="Web-{553BCDDB-34CC-424D-9E86-A89DA9AE4DBE}" dt="2025-10-30T13:35:48.509" v="325"/>
          <ac:picMkLst>
            <pc:docMk/>
            <pc:sldMk cId="3763395381" sldId="291"/>
            <ac:picMk id="6" creationId="{E0755A6E-0282-82A9-4F2E-A0ABB3EC573D}"/>
          </ac:picMkLst>
        </pc:picChg>
        <pc:picChg chg="add mod ord">
          <ac:chgData name="Daniel Gonzalez Segovia" userId="S::dagonzalezs@softtek.com::8450c630-629f-4ecd-8d0d-fa78733834bd" providerId="AD" clId="Web-{553BCDDB-34CC-424D-9E86-A89DA9AE4DBE}" dt="2025-10-30T13:38:39.951" v="375" actId="1076"/>
          <ac:picMkLst>
            <pc:docMk/>
            <pc:sldMk cId="3763395381" sldId="291"/>
            <ac:picMk id="7" creationId="{76B336C9-820D-A2AD-D484-82B8F2872473}"/>
          </ac:picMkLst>
        </pc:picChg>
        <pc:picChg chg="add mod">
          <ac:chgData name="Daniel Gonzalez Segovia" userId="S::dagonzalezs@softtek.com::8450c630-629f-4ecd-8d0d-fa78733834bd" providerId="AD" clId="Web-{553BCDDB-34CC-424D-9E86-A89DA9AE4DBE}" dt="2025-10-30T13:39:34.983" v="390" actId="1076"/>
          <ac:picMkLst>
            <pc:docMk/>
            <pc:sldMk cId="3763395381" sldId="291"/>
            <ac:picMk id="8" creationId="{B94F5077-606C-2573-CC5F-05655E64380E}"/>
          </ac:picMkLst>
        </pc:picChg>
        <pc:picChg chg="add mod ord">
          <ac:chgData name="Daniel Gonzalez Segovia" userId="S::dagonzalezs@softtek.com::8450c630-629f-4ecd-8d0d-fa78733834bd" providerId="AD" clId="Web-{553BCDDB-34CC-424D-9E86-A89DA9AE4DBE}" dt="2025-10-30T13:39:29.233" v="389" actId="1076"/>
          <ac:picMkLst>
            <pc:docMk/>
            <pc:sldMk cId="3763395381" sldId="291"/>
            <ac:picMk id="9" creationId="{7DCDD116-AD4C-512E-D96F-98724778FE60}"/>
          </ac:picMkLst>
        </pc:picChg>
      </pc:sldChg>
    </pc:docChg>
  </pc:docChgLst>
  <pc:docChgLst>
    <pc:chgData name="Daniel Gonzalez Segovia" userId="S::dagonzalezs@softtek.com::8450c630-629f-4ecd-8d0d-fa78733834bd" providerId="AD" clId="Web-{F75F490E-5798-4426-87CB-ADC96FCC7CFF}"/>
    <pc:docChg chg="modSld">
      <pc:chgData name="Daniel Gonzalez Segovia" userId="S::dagonzalezs@softtek.com::8450c630-629f-4ecd-8d0d-fa78733834bd" providerId="AD" clId="Web-{F75F490E-5798-4426-87CB-ADC96FCC7CFF}" dt="2025-10-30T15:06:00.608" v="52" actId="20577"/>
      <pc:docMkLst>
        <pc:docMk/>
      </pc:docMkLst>
      <pc:sldChg chg="modSp">
        <pc:chgData name="Daniel Gonzalez Segovia" userId="S::dagonzalezs@softtek.com::8450c630-629f-4ecd-8d0d-fa78733834bd" providerId="AD" clId="Web-{F75F490E-5798-4426-87CB-ADC96FCC7CFF}" dt="2025-10-30T15:05:15.327" v="3" actId="1076"/>
        <pc:sldMkLst>
          <pc:docMk/>
          <pc:sldMk cId="1469265657" sldId="287"/>
        </pc:sldMkLst>
        <pc:picChg chg="mod">
          <ac:chgData name="Daniel Gonzalez Segovia" userId="S::dagonzalezs@softtek.com::8450c630-629f-4ecd-8d0d-fa78733834bd" providerId="AD" clId="Web-{F75F490E-5798-4426-87CB-ADC96FCC7CFF}" dt="2025-10-30T15:05:15.327" v="3" actId="1076"/>
          <ac:picMkLst>
            <pc:docMk/>
            <pc:sldMk cId="1469265657" sldId="287"/>
            <ac:picMk id="2" creationId="{051BD09A-5C73-5D6C-6F53-5F195C56F406}"/>
          </ac:picMkLst>
        </pc:picChg>
      </pc:sldChg>
      <pc:sldChg chg="modSp">
        <pc:chgData name="Daniel Gonzalez Segovia" userId="S::dagonzalezs@softtek.com::8450c630-629f-4ecd-8d0d-fa78733834bd" providerId="AD" clId="Web-{F75F490E-5798-4426-87CB-ADC96FCC7CFF}" dt="2025-10-30T15:06:00.608" v="52" actId="20577"/>
        <pc:sldMkLst>
          <pc:docMk/>
          <pc:sldMk cId="2855531481" sldId="290"/>
        </pc:sldMkLst>
        <pc:spChg chg="mod">
          <ac:chgData name="Daniel Gonzalez Segovia" userId="S::dagonzalezs@softtek.com::8450c630-629f-4ecd-8d0d-fa78733834bd" providerId="AD" clId="Web-{F75F490E-5798-4426-87CB-ADC96FCC7CFF}" dt="2025-10-30T15:06:00.608" v="52" actId="20577"/>
          <ac:spMkLst>
            <pc:docMk/>
            <pc:sldMk cId="2855531481" sldId="290"/>
            <ac:spMk id="14" creationId="{53754913-8001-832B-9034-C67A619FEAB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41EE7-31F2-6F4F-A0C1-8BC4A2A4AA45}" type="datetimeFigureOut">
              <a:rPr lang="en-MX" smtClean="0"/>
              <a:t>10/30/2025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D85B89-FC57-354E-9D8D-5371057A5E4D}" type="slidenum">
              <a:rPr lang="en-MX" smtClean="0"/>
              <a:t>‹Nº›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1246926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106" name="Graphic 18">
            <a:extLst>
              <a:ext uri="{FF2B5EF4-FFF2-40B4-BE49-F238E27FC236}">
                <a16:creationId xmlns:a16="http://schemas.microsoft.com/office/drawing/2014/main" id="{1E446362-2A15-0D41-95C7-CA14D676D796}"/>
              </a:ext>
            </a:extLst>
          </p:cNvPr>
          <p:cNvGrpSpPr>
            <a:grpSpLocks noChangeAspect="1"/>
          </p:cNvGrpSpPr>
          <p:nvPr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108" name="Graphic 18">
              <a:extLst>
                <a:ext uri="{FF2B5EF4-FFF2-40B4-BE49-F238E27FC236}">
                  <a16:creationId xmlns:a16="http://schemas.microsoft.com/office/drawing/2014/main" id="{4D0BC548-72B9-4647-95E1-33681540C6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20A89E6-7D14-E94A-B635-F3DD106FA4D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CDF3C5A-55BE-4E4E-8DDF-8F8F7D338940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9" name="Graphic 18">
              <a:extLst>
                <a:ext uri="{FF2B5EF4-FFF2-40B4-BE49-F238E27FC236}">
                  <a16:creationId xmlns:a16="http://schemas.microsoft.com/office/drawing/2014/main" id="{7EAF8410-B311-0141-9F42-A94DA37B7F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A557F27F-E2BC-C244-956C-F173C83CC00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82690E1-6F2E-9043-A903-E23E25D0B87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2443B38-30FB-944B-8C15-CD020F5D2B8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76B19D7-400E-FC40-9E1B-D0176A5303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E8AD1A6-64A9-D846-B929-CB0FE43F34F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CD50E30-4733-2B49-B600-52FFE4E7D6B2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7944C7-C362-3447-B98A-FA4AB7322F7D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2ED6A13-4370-824C-9438-F6555FDE131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E7EE891-1B85-584E-970C-CFADB036EA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0" name="Graphic 18">
              <a:extLst>
                <a:ext uri="{FF2B5EF4-FFF2-40B4-BE49-F238E27FC236}">
                  <a16:creationId xmlns:a16="http://schemas.microsoft.com/office/drawing/2014/main" id="{BE20EA53-F278-4742-A584-B9ABC62D9CB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1C02EDD-A845-6841-98D8-9448873A8180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25D3663-F9C0-114C-BB6C-621B9E345E7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FF0B349D-CC07-BE4A-9610-8FFBA5F8E0C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6DA13929-E6D4-8F43-9737-FDD03D3913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B79F269-F719-5849-9BEF-E011A03EA0F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77F0D6C-142A-7F4B-B623-B18918B2ED5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C813D3EE-1C67-3B4D-9BC0-0D8F9CE25FD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DBC459B-5455-DC4F-8F43-6130CB55CD6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1DC17E5-DD0A-7545-8864-C41741CFF34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CCA8E59-11F8-8646-9F06-AEF38315050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EA2D3FF-8B74-4541-9C50-A90009E4EC9A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4FD6F6-15F8-9C4B-8E7B-D97075FEF86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0C91650-7E37-D249-97F5-0561D831951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22B38C5-962B-F04C-BFC5-9AFD77495E48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EE090BA-99E9-5F4B-840C-6DAAB06BAEB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870EF7-6B05-4445-A2EF-85CE509D8B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AEFA6D8-B609-484C-B6EA-78506AE439E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F239729-9677-B140-88BC-6CCD05A51D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28D7100-EC86-2E43-BF21-5475574E870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72B5BDB-BE06-BE40-8598-A179595CE19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9FFD6DB-3BED-974D-9E46-21C1B8D5D73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EF64858-57E0-2A41-BC45-7281096CC8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5B64F47-DADA-2445-82AA-38415B098D5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2391BF3-4360-F048-B55B-296C94BD7B6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509FF94-6EA9-E544-A879-906149BA49F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A248579-D1D1-4E4F-9E30-8C48D6ABE92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C06E38D-41FA-C04D-91CF-03CD13AD98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7AA38A2-ABAD-F745-A4DF-C463E15557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205DEB5-5017-1443-9687-1CCBB870171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7C5E4F7-AC56-A149-BA96-A7E57E46CD6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A6E4033-84EE-3D4B-8C2E-F70E81F39E5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3D68C-4405-394E-957A-0CC9E85FB1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0415BC4-3A4C-0848-ADC8-63D83E8B9C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F9B5630-FD51-064E-BBBA-83BFA38AF4F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5D23643-107D-9648-BF0A-2E9014B39C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253E70F-1197-B74F-8110-AA83595DA3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2F9E9B-BB6A-8F4B-96B5-BE91A6C2EDF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22F2F24-5B95-4E45-812F-14A94206C24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CAB61E2-002E-EF4B-A72C-A9A246DC4DFC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C76375A-3A0C-5246-9DF4-F1CF58719F7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ACE89E4-5179-B543-919F-BFCC3216BE7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DFC5A39-5398-BE41-8DB5-578C54332ED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9B32754-2711-9C4E-BA14-C887052AA1D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35BC58F-CBF0-6E41-9852-C88334A6CD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CB0434B-A0FD-7041-AE88-F17E086C44F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1" name="Graphic 18">
              <a:extLst>
                <a:ext uri="{FF2B5EF4-FFF2-40B4-BE49-F238E27FC236}">
                  <a16:creationId xmlns:a16="http://schemas.microsoft.com/office/drawing/2014/main" id="{DA04B480-3AFC-DA43-8204-E9327D4561F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C327AF4-2C5C-624B-89ED-C47075B7A92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410A977-74E6-B746-8CAF-E99BD56A9CA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BA39C7-3D96-3240-9CC1-0799880E834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5179071-79CE-AE4C-96B6-8C59989D45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5F4AE7B-CE64-EB48-9CE3-901B0C2F0DE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285A9C0-A43B-B64A-8BBD-6AB4D40432C7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0F2BF96-4AD9-304F-8154-DE640BFD4FD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319299B-F22B-002A-38CB-76C9048393E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790410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B2E8227-D574-23AC-1B81-57F815693CA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3" y="-952"/>
            <a:ext cx="12195386" cy="6859905"/>
          </a:xfrm>
          <a:prstGeom prst="rect">
            <a:avLst/>
          </a:prstGeom>
        </p:spPr>
      </p:pic>
      <p:sp>
        <p:nvSpPr>
          <p:cNvPr id="75" name="Text Placeholder 17">
            <a:extLst>
              <a:ext uri="{FF2B5EF4-FFF2-40B4-BE49-F238E27FC236}">
                <a16:creationId xmlns:a16="http://schemas.microsoft.com/office/drawing/2014/main" id="{892B911D-82C3-6648-BCDC-39F28B3054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835" y="4320155"/>
            <a:ext cx="4318326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6" name="Graphic 18">
            <a:extLst>
              <a:ext uri="{FF2B5EF4-FFF2-40B4-BE49-F238E27FC236}">
                <a16:creationId xmlns:a16="http://schemas.microsoft.com/office/drawing/2014/main" id="{51442FDD-3F09-0146-A0F5-0196A2F5B79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7F7014DE-345C-884B-B09A-F1735E130038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5017318F-015D-9940-B3BD-C2E02F0D584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FF8C575-741A-FA45-B133-46EBE39A237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954E0FE0-E82D-A24B-B9E2-509EBA11CC4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C8E6959D-4943-214A-8FBD-D7F9B8BF453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1621CF-F611-4245-BF84-9AD62BD9A74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0050DB49-EEBB-0A41-BE38-92C82F394DE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34708015-7E07-5141-B223-E3ADB7BFE53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5A8B1437-2CE1-EE45-A904-46FB4FABCE9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570104AC-7BC9-0947-83C7-2EC00EADE7A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616A85B-5C70-3241-ACB7-BCB0B531362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B0E45148-1E7B-F648-8A5B-426EF2DD47A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85F5DBD9-FF8B-F14A-890C-046C90F1A5D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B58E6A16-80FB-8740-95FA-6C3605A0E1D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EFEBDB-D16F-0E4D-93EA-4779AB8522B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ECBE16A1-6AE3-E342-909C-8EDC7BBA119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E062E4D-E2F4-A540-9879-22BA7E74D80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EBA4FEA9-E9D5-FB45-81ED-74E4B510A2A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A886917-C97E-2A44-8177-2DBC80230B3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EA4F9B3F-2A8C-AE49-A906-30ED8F16A2C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BB7E6383-7988-2C4F-A4D9-628F30BDD56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268DE5C-A13D-E14E-8C35-769197C9DD1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8AEE712-5E66-3543-B8D7-7251DB7038C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203E4DBD-02D5-454C-B443-96488CBB43D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D48B87F-F081-2F48-828D-01EAEDDEB60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A6B4BA6-A847-B548-92C9-160569B4996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A8624E0D-E6CC-DB49-B664-06381A95353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AA037AD-9F6D-3E4C-B48D-96F58D3D956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9B7E4B67-BEEF-E245-82D8-26E31CE7C1D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A2A8494E-1C3E-C445-9DF3-B99A8A1DE93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F193696-841D-954C-BF93-EDAA32938088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4C376CF8-EB08-3A4B-89C0-47EBFF06CF2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D9BDA467-1C40-1E4B-A1D7-A18E599D02B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EC1BAD2-DF11-DA45-85B5-149ABEA2AC3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278F1137-CA9C-7548-B4CF-E84E44B106C9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95F0C188-7CFC-2045-A3D6-8142856808B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E261B91-76F7-FA4E-A8CE-0933FC68926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105C0DE6-E9D7-7746-ABCC-ED275938A60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9C79C23-3C5F-EE47-AE15-F14E25E4ECF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8EE2BB7E-2547-3D49-A3EF-2251046FCCD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7E8A099-DA30-4449-A69A-E5B34AB2F8C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27624ADD-100D-AB4E-AA4A-668331577D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FF1DE2E9-00CD-814E-A1DC-AD35C07D148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8C489BB-E701-7E49-88B3-C0D25A4C0B6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5EF3DC6-33B9-D64D-A11D-6C560A89637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BB5770F5-0268-8E44-B69F-AFFB71E62E19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4A051FAB-3FB2-E24B-86F7-89A10D5C1C5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60E502CD-2F3E-FD44-AF07-67B30D5E322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ACF55A48-4A4F-C64B-AADE-CDC7B4E1905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F94B3ACE-9616-A945-B4A0-368DD9FED8BC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6C44ECE-F54D-9441-BE24-D8C5EFFCE4E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FCDD4F11-E4BB-8E49-A92F-D6CE63187039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B9BD1E5-A934-E14B-BB44-CBA229A490F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223A563E-8CC0-3F4C-B812-46F54418769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B02435CB-D6C4-D447-9C98-7FFE1EF13DE9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F5C9749C-71A4-C648-91B8-44DD59FFC9F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DF799628-F039-3F42-88E3-9112FC76930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5688355D-D8AE-9148-80A8-9EC8C8A1B5F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78A6E684-C11F-D343-8E52-C7A00940C24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AA3C463C-819F-FA49-9D94-7247B9432EB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1DB47382-9425-E748-A8F6-BA34D66996A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0EA15282-F79E-2F40-BF30-390C69ECD84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A822121-C072-D941-AF5E-E4A961A27C1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5F0CFC1B-D1A5-7C49-B0A7-1ACF84A42A6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04283E51-08B2-024E-AAA8-0208D43D88A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C346732-D9AB-9140-8FEA-FD30D1AFAF2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9B0CC91-1731-A749-BFA8-82A009C5FC7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4" name="TextBox 213">
            <a:extLst>
              <a:ext uri="{FF2B5EF4-FFF2-40B4-BE49-F238E27FC236}">
                <a16:creationId xmlns:a16="http://schemas.microsoft.com/office/drawing/2014/main" id="{7ECD9826-348A-DC44-8805-59612915F940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7E0561-400F-387F-FBE6-70A02E4330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5481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E58CB071-042F-01FF-B077-0FB3358371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93" y="-952"/>
            <a:ext cx="12195386" cy="6859905"/>
          </a:xfrm>
          <a:prstGeom prst="rect">
            <a:avLst/>
          </a:prstGeom>
        </p:spPr>
      </p:pic>
      <p:grpSp>
        <p:nvGrpSpPr>
          <p:cNvPr id="73" name="Graphic 18">
            <a:extLst>
              <a:ext uri="{FF2B5EF4-FFF2-40B4-BE49-F238E27FC236}">
                <a16:creationId xmlns:a16="http://schemas.microsoft.com/office/drawing/2014/main" id="{79D295EF-F0CF-0743-8B5D-F7FBF75FEE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0524E0E6-ADF1-6D48-B2D7-8F4E663CBF1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23C36CFC-B2FD-7946-99C7-2E3E8952CB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D23CA3DF-E32B-B242-A424-8753D15AE16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C340BC30-D588-FC47-BD34-C21DB1FD546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232018F3-B426-ED4A-A448-31602A8ED14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88CE117-D108-A041-A6F2-F26C3A77309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0EA0D93E-6F76-D946-9DF5-53127478E7A1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CEF96CE-DAFE-8646-9664-67811129F44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AB52449-14B2-EE4C-98E4-F69EFDA4105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A9C3E4E-AA19-514A-ADBA-44F3AB3E150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2988C058-0A73-364A-B721-CF6473DCBD3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120B3F1-C652-DE44-A086-3F88136B1FC7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C192220-2A91-894E-B8E5-167E65D2DA6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1C650844-E71B-D640-93AB-FF97B02D430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27A64037-17E9-564F-9165-AD5B6BC40EBC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A1C8AD6-0D27-C946-BB4A-EF0D99A0996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61AB9344-7F8C-CD46-9798-61E632EA649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80DC1C1-5221-0740-B222-A770D7C63E0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4BABD5F-278D-4140-8261-7BFA8D3CE7FF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6174F9B-7A3B-3A49-8647-832A465485F5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BA2127EC-0925-6E46-86DC-8D6FC633CB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763590B8-9E61-E845-94B0-619D4E16E9C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E8D2DA26-6493-6A4F-9FC8-32ACA58CA46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D966A393-44D9-DF44-BD80-95C8CC3C035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8369EBE5-88D8-F941-93FC-DFAAC006FF6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6C307684-0955-0142-9DFE-F5B2CE8990D4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1DE118D4-AFD0-1146-B351-876D8754C87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BCD17602-DF0F-4744-8F27-93266E2AACF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14F3B91F-9FE7-8B4A-BBC6-42ECA3D3A75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52D31D8-134D-4443-834D-D19BB4FA61AD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5A43E37-E45D-514B-A501-87C11FBC378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C3DFBC2-6F3A-9E48-85D5-0A3A0BD2059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D6438118-97B6-764A-AE73-E26613D758E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A430AFAF-F19C-114F-8FCB-D56E43CD5BD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2A1F064D-7FA7-9543-833A-C03D96A7B07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AA9DF035-7FA2-A140-909F-C7E840DB47D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6CD8B56D-D8ED-5446-859E-1A1EC758F61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4B9CF6E-2FB3-7E4F-909F-93579B7795D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D56966FE-6CDA-CE44-8468-66A52ECF35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E0BCDD23-FB9B-5145-A346-CB7BB0BF91F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D0A85367-8A64-D14A-81D1-44545DDD93FA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EB8D898D-A55E-C64C-BF2E-D8B6FB7F2C0A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10967B04-FDBF-A34C-BC44-2AE7EC79914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006FB10C-FF38-7044-9A39-F3F82DB90BB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811E4F6E-9C9F-F743-B169-3F5D2BF1850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34397784-D8CE-DD4F-A992-E4F3AF90505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69CF5490-E53C-6244-A1F0-92734158654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86E6926-BB7A-274F-8BC1-DBF038A89B0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4F76442-37CB-CE4E-BD5E-D72730AE16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CAA9465D-307D-3542-8156-D665A66D242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D4C0748A-3448-414A-BFF0-3EE0787CE6C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E07E75C6-CE2E-6F46-A938-5ACE2378314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4B59F6CE-3F47-B94D-8234-ABF09F4FA14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5F9FB5C-3E03-D84F-B543-EEA88F6F8EB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CE0FE12-502D-664D-A740-68B7E23B94D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CE938444-6413-6742-8C93-57433280EA9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3290BAF-4CBD-364B-A6F1-E8F5EAD645A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321AC01-73B3-7A44-90D4-22441385FF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2DBA58F-B49F-7840-8097-AC28E86FA4D6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721C7CCB-70F0-BD4F-9353-2459B17D656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D8A3920-B2B2-C845-A58B-D02101E707F0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FF55AB36-431D-A24D-88CB-19918854032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7A96335-C3BB-BE48-B4A8-86835F9090C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256C3CB-1C8E-C545-B55C-20ADAACE3C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9AA587E-1EBC-AB44-BA9B-E19BEE35A6C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02F2934-ABDD-254F-B983-F0BDE72C0108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6188422-9139-5B49-9C77-22A504222FB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1" name="Text Placeholder 17">
            <a:extLst>
              <a:ext uri="{FF2B5EF4-FFF2-40B4-BE49-F238E27FC236}">
                <a16:creationId xmlns:a16="http://schemas.microsoft.com/office/drawing/2014/main" id="{5DAC114E-54D6-5448-BD6C-4F928326838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4410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8F55EFBA-7D9B-0640-AE49-5357A3BACC7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2754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21ADD977-F548-2A45-B1EE-2EDDA53CC5D6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tx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17B9D2A-51FF-1DF3-7376-BA7E97174E41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466640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106" name="Graphic 18">
            <a:extLst>
              <a:ext uri="{FF2B5EF4-FFF2-40B4-BE49-F238E27FC236}">
                <a16:creationId xmlns:a16="http://schemas.microsoft.com/office/drawing/2014/main" id="{1E446362-2A15-0D41-95C7-CA14D676D796}"/>
              </a:ext>
            </a:extLst>
          </p:cNvPr>
          <p:cNvGrpSpPr>
            <a:grpSpLocks noChangeAspect="1"/>
          </p:cNvGrpSpPr>
          <p:nvPr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08" name="Graphic 18">
              <a:extLst>
                <a:ext uri="{FF2B5EF4-FFF2-40B4-BE49-F238E27FC236}">
                  <a16:creationId xmlns:a16="http://schemas.microsoft.com/office/drawing/2014/main" id="{4D0BC548-72B9-4647-95E1-33681540C6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20A89E6-7D14-E94A-B635-F3DD106FA4D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CDF3C5A-55BE-4E4E-8DDF-8F8F7D338940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9" name="Graphic 18">
              <a:extLst>
                <a:ext uri="{FF2B5EF4-FFF2-40B4-BE49-F238E27FC236}">
                  <a16:creationId xmlns:a16="http://schemas.microsoft.com/office/drawing/2014/main" id="{7EAF8410-B311-0141-9F42-A94DA37B7F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A557F27F-E2BC-C244-956C-F173C83CC00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82690E1-6F2E-9043-A903-E23E25D0B87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C2443B38-30FB-944B-8C15-CD020F5D2B8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76B19D7-400E-FC40-9E1B-D0176A5303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4E8AD1A6-64A9-D846-B929-CB0FE43F34F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5CD50E30-4733-2B49-B600-52FFE4E7D6B2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7944C7-C362-3447-B98A-FA4AB7322F7D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2ED6A13-4370-824C-9438-F6555FDE131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E7EE891-1B85-584E-970C-CFADB036EA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0" name="Graphic 18">
              <a:extLst>
                <a:ext uri="{FF2B5EF4-FFF2-40B4-BE49-F238E27FC236}">
                  <a16:creationId xmlns:a16="http://schemas.microsoft.com/office/drawing/2014/main" id="{BE20EA53-F278-4742-A584-B9ABC62D9CB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1C02EDD-A845-6841-98D8-9448873A8180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B25D3663-F9C0-114C-BB6C-621B9E345E7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FF0B349D-CC07-BE4A-9610-8FFBA5F8E0C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6DA13929-E6D4-8F43-9737-FDD03D3913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B79F269-F719-5849-9BEF-E011A03EA0F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77F0D6C-142A-7F4B-B623-B18918B2ED5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C813D3EE-1C67-3B4D-9BC0-0D8F9CE25FD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0DBC459B-5455-DC4F-8F43-6130CB55CD6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61DC17E5-DD0A-7545-8864-C41741CFF34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CCA8E59-11F8-8646-9F06-AEF38315050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EA2D3FF-8B74-4541-9C50-A90009E4EC9A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4FD6F6-15F8-9C4B-8E7B-D97075FEF86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90C91650-7E37-D249-97F5-0561D831951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122B38C5-962B-F04C-BFC5-9AFD77495E48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EE090BA-99E9-5F4B-840C-6DAAB06BAEB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25870EF7-6B05-4445-A2EF-85CE509D8B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AEFA6D8-B609-484C-B6EA-78506AE439E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3F239729-9677-B140-88BC-6CCD05A51D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28D7100-EC86-2E43-BF21-5475574E870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72B5BDB-BE06-BE40-8598-A179595CE19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9FFD6DB-3BED-974D-9E46-21C1B8D5D73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EF64858-57E0-2A41-BC45-7281096CC8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5B64F47-DADA-2445-82AA-38415B098D5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62391BF3-4360-F048-B55B-296C94BD7B6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F509FF94-6EA9-E544-A879-906149BA49F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A248579-D1D1-4E4F-9E30-8C48D6ABE92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AC06E38D-41FA-C04D-91CF-03CD13AD98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7AA38A2-ABAD-F745-A4DF-C463E15557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6205DEB5-5017-1443-9687-1CCBB870171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7C5E4F7-AC56-A149-BA96-A7E57E46CD6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A6E4033-84EE-3D4B-8C2E-F70E81F39E5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023D68C-4405-394E-957A-0CC9E85FB1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0415BC4-3A4C-0848-ADC8-63D83E8B9C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F9B5630-FD51-064E-BBBA-83BFA38AF4F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5D23643-107D-9648-BF0A-2E9014B39C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253E70F-1197-B74F-8110-AA83595DA3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2F9E9B-BB6A-8F4B-96B5-BE91A6C2EDF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22F2F24-5B95-4E45-812F-14A94206C24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CAB61E2-002E-EF4B-A72C-A9A246DC4DFC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C76375A-3A0C-5246-9DF4-F1CF58719F7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1ACE89E4-5179-B543-919F-BFCC3216BE7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DFC5A39-5398-BE41-8DB5-578C54332ED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9B32754-2711-9C4E-BA14-C887052AA1D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35BC58F-CBF0-6E41-9852-C88334A6CD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CB0434B-A0FD-7041-AE88-F17E086C44F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1" name="Graphic 18">
              <a:extLst>
                <a:ext uri="{FF2B5EF4-FFF2-40B4-BE49-F238E27FC236}">
                  <a16:creationId xmlns:a16="http://schemas.microsoft.com/office/drawing/2014/main" id="{DA04B480-3AFC-DA43-8204-E9327D4561F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BC327AF4-2C5C-624B-89ED-C47075B7A92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410A977-74E6-B746-8CAF-E99BD56A9CA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BA39C7-3D96-3240-9CC1-0799880E8340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5179071-79CE-AE4C-96B6-8C59989D45F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05F4AE7B-CE64-EB48-9CE3-901B0C2F0DE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7285A9C0-A43B-B64A-8BBD-6AB4D40432C7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D0F2BF96-4AD9-304F-8154-DE640BFD4FD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2BB28636-6EF5-BFC7-CCA6-918ECB8790C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915345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20" name="Graphic 18">
            <a:extLst>
              <a:ext uri="{FF2B5EF4-FFF2-40B4-BE49-F238E27FC236}">
                <a16:creationId xmlns:a16="http://schemas.microsoft.com/office/drawing/2014/main" id="{67331BE4-2F06-F946-A568-32D717E7061B}"/>
              </a:ext>
            </a:extLst>
          </p:cNvPr>
          <p:cNvGrpSpPr>
            <a:grpSpLocks noChangeAspect="1"/>
          </p:cNvGrpSpPr>
          <p:nvPr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84E25DA-77D0-5441-A1C7-3C0E1168E0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707DAD3-57A3-A14F-A326-5C12E4997F2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0AE4D98-EFFE-EE4C-AD2E-31D66AA450E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47ECBB6-274F-EF44-825D-CB783B20C52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2044C2D-1FFF-E047-84C4-C5E07F91B4D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F33643-52F4-D440-B6BB-F6E7B0321D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3441D44-AF19-BF46-A50F-F7F2E97F55A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D23F757-22F2-7F4C-AE87-734F88251D4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1F4F205-B479-AF4E-8C0D-686399D159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AEDBDCF-2EA5-5342-AF5D-AAC7D20B630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BB76E-8116-9741-B1BB-99CFC2C959F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8FF7CFC-94A9-7842-916C-CF43F4A9BDC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AC128AB-22C1-A141-AE6B-82CBAFD4E39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2F650B1-F74D-584F-9D25-485BFE3004B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6424A1-5EDB-AC4D-9923-2B6220353A3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06A56A4-F9B8-C040-A392-D29F40187E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6F99A93-C90E-AB45-AF6E-D2B5C849BD6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9A83D03-6B6F-694F-9D5C-2B4F498A5B4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BFFEE2A-1891-0A4B-ABF4-C1A290CB1F2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67D1F24-3F2A-E742-9656-5AB7D54C292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09798C3-60FF-684B-91B6-A431C80137B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FE15BD4-FB22-1548-9C23-32E18DCED8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0E85DC-DC5F-AC4F-8F01-4954FAE7ABB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F5C9E5D-30F3-5B45-803B-B4AEB8D0345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31A8AFB-9E1A-A14A-9DA2-0425FC4F45F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0FB097-2F57-6D44-AAE2-160A12C4E3F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ED2C131-B260-2945-B52F-20D2D5EB6442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19F0F6F-BEDE-5D4D-AB44-CC18FCDAF8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4AEFBA7-EC52-3A49-9862-7C5D840D306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283C304-7B04-B44A-B95B-F0A3271FB51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669FFB5-E006-A143-9D70-546E3894CC5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44A919-5902-594D-AD3A-F364C16E8D1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A5A4B5-75E9-0449-ABD4-DD993A8B23F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A830750-B704-6C4E-8B8A-7665B71843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27AB3E0-98CF-0845-BA92-77412B8675F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55C80FD-B4E6-5F48-93D4-3B4B697C57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B67E8CB-46A1-514D-BB9D-197D0E1D24B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276E542-DA4B-9D44-AF8F-46FCE2ADE45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6C469B-D6ED-D64B-A9C7-782E2DBD183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45DD15-8175-474B-9BCD-EAD9F6D5976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965EF55-43D4-DF42-AE39-FE1ED77ECF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53BE00A-A33B-4A49-BBEB-4CE4BF5408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D75F47A-817D-C847-91C8-1C9F60DF1DC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B2D7A5E-CD19-8743-AEA5-15355E00BAD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FE2B026-990B-3246-B950-905EE4AD8D2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8B713A-A058-F146-9419-E2878800C08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22B0BA1-13BD-124D-A852-5EF95A5B4D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9118A19-DAFD-374C-A20D-C35334E7AA4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370A769-9A50-0B48-8B62-BBA077E44D6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CA861E4C-1C5E-EA45-A68B-B6297739710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7B239AD-A64E-CA4C-9C44-BFBE5E5948D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F8C883F-E01E-EB43-9903-F2C5199FBB3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F5D31F5-D37E-F440-AD8D-9C6AD55ECE9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7AED9D0-75C3-AA42-9B2C-66B96E07F9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A223EA8-D4DE-CE4A-AE7F-D53DEC179DD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412BA6B-8019-864D-8566-D5A78E801E4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305B5B-3734-7F4E-92AC-695C88D5CC6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834C8FC-7C16-E843-B29A-C9D4AD50E93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A903E92-2D8A-A64D-9EDA-7D389DF0F1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4CC1089-45AF-6E4F-A8F9-ACFEAAEE1B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4B2B03D-BA41-B84F-A8DB-9F5D4A4FC89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BE2C201-89CD-CF40-B62A-5A890F1C873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81F899F-28F1-C84B-928D-240059D4CF8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06F0BE4D-5B3A-A84F-BE4D-D2DD11C334B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249442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7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C775135D-4F9B-8449-8E7D-9D569C89D4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5F661A1B-AA14-024E-940F-55992D8A6E1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90" name="Title 16">
            <a:extLst>
              <a:ext uri="{FF2B5EF4-FFF2-40B4-BE49-F238E27FC236}">
                <a16:creationId xmlns:a16="http://schemas.microsoft.com/office/drawing/2014/main" id="{BE4AF910-B03B-0B46-8A88-8789E527678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AA551821-53AE-1E07-2E2C-B3145D79699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95867CC2-025E-9C78-AC5A-9AD3B6992A4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EFF6DFF-45D8-5A65-2411-1D88A0438BA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008F22F9-6C46-3125-70EB-AF9F5D6F254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A6716BDE-6021-7E3C-25E0-E69B591A101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C8152AC-0D0F-DDA8-6F0A-90C339AB27A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8AD072CF-D69F-651A-9CBC-8F5E15E4ECD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664382E8-B7E4-C723-86A9-EE7596C06BAE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CDA2E2D-C2CC-2600-603E-4EB9F5DF9FC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6C06257-7FC9-52B9-D9F8-FBD369C08847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5A917A5C-D56E-4AAC-4818-B4CF08B38C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9AF0049C-5D5C-55B7-BEAB-784F6B2F792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D089878-18F6-3A4F-9431-DEA460FD5B3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D9A458A9-98B1-CEE6-0F9B-254DEB6E854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3C6B29B7-EC87-6C56-A047-0F549DA42E5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588DFEF-702F-7583-69F1-FF647694EF6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CD79AED3-7955-525B-3F78-59CF2441A2E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2D6C658-7354-99C8-E51F-68861231798F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74E6F1B-73F7-FE25-1081-88B1D20BD2F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83A8BC7-7240-179F-9330-32485F031D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6EF0F720-97C1-73E3-B455-992F843E5B7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434A92B4-BA1C-FBFA-F6EA-7881A4971E8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600359C-EF32-4086-6FBE-96C049718FF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ACB4835-9AFD-913A-299B-05854CF5D25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C5692219-CC4F-26D9-899B-1E6A5A7FCE8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25FD6E1-BF0C-0B37-FBB5-14DFD298F4C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D646BA73-80AF-6E4B-A366-5384D1ECBA8E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1F875670-DA6C-1499-2D59-F66F35AC60F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A597CFDF-E4C2-188B-522B-A1CE906B4B9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148244C-AC72-40D2-6352-ECE1B6D47FF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22A7AD0C-2753-B723-F771-EEEB1CE7158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5D302E63-09A1-619E-C546-F0ABC37CEDE8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5326A892-936F-1265-91B3-D7A0B6AD51F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23123E42-0FCF-6456-2682-8939F4B9CF5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DC0C891-5E97-2A1D-131F-2B5105142F0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E9F7694E-A09A-F8BF-2A6B-FFEF21BECC9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21BCF265-C837-DFB1-F06B-AE053C2CAF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DA5AC6BD-C6C1-A676-6D94-602648D0F35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92EEDFCB-DBEC-A759-F147-85B0B93D76E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D75A2CD-4A20-BAF9-951D-1AB64593DF8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77B3381-46E4-54E9-6D60-A89E8897F44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12028857-4DE9-88E0-4CBF-21AF3608921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9F1FD2F3-1665-EB74-7461-ADD5917CFC7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3DD151A9-51B2-620A-4CFB-B8139C7FECD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AB64CF3-87CB-F107-9A63-AE686531079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D5BD0BD8-EA49-1633-C206-125A81BCA03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4F2CB40-A21F-303A-DD43-F58F9FB528C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0665C5E-371F-DC2C-D91B-5D13B6706F1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D96BC6B-0F49-0503-E3E6-2B50F4E7AD92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D8277B0F-5AE7-99B3-B0D8-A8B5728E67E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0A96E78E-C04E-E809-6EB5-0FA9C838650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D00ABB4-9E57-31D8-0EEF-11AE48AF5AF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18A594F-F39F-15FE-9524-3B34D7D4F4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EC4167D-6190-FE48-753D-1D956CF8F6C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39152B2A-00D9-1996-F6C9-C35BF5C7440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FBDA0477-AEFC-D014-628A-8DFADC3F15C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BA4A2E67-3F40-CC54-D0EB-349E2F81E07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F1070010-1188-9312-CCD7-BEB5B3E3B84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CC040E1-D830-808E-A52C-683D50BFE503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6411F023-8B5F-9CDC-2C76-989DF1FF45B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CF19688E-C902-3C75-3026-3468F908AC9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3E570A1D-D844-5BD5-92BD-BA63A65CC56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BD1489AD-BD72-99E7-2E74-FCA1B258A84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DBDD770-A6D1-CD1F-B8F2-7D74BD8D9CB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74CCAC69-8902-D06A-26AD-C892B0CCD3C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52C442D-144B-BE8C-163A-1884097469B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6344FF93-3C0F-652A-0C55-2A690FFE893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28805F34-C143-1808-804E-1532BA0E7FA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97E1F8C6-574C-789E-A0BE-881E11B2EA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8520540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8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>
            <a:extLst>
              <a:ext uri="{FF2B5EF4-FFF2-40B4-BE49-F238E27FC236}">
                <a16:creationId xmlns:a16="http://schemas.microsoft.com/office/drawing/2014/main" id="{15708D18-30A9-3440-8228-2E7B7CD798AC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7F479570-36FC-994C-ACEA-6470DC618C7E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212E9862-B335-8C4F-963F-E4DFC80E27D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AB555DCA-AE8B-0E48-86F7-8379259928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D6BCFE72-DAB6-9D40-92A5-3AB5B1DB661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6" name="Group 75">
              <a:extLst>
                <a:ext uri="{FF2B5EF4-FFF2-40B4-BE49-F238E27FC236}">
                  <a16:creationId xmlns:a16="http://schemas.microsoft.com/office/drawing/2014/main" id="{11F81103-2DA6-2641-BC8C-B8623DDB6F21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7936DF02-D578-A24D-BC7F-124493FD6BF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177D1415-5A00-9048-98A4-5D01973489CF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3986A4F7-22E7-D14F-A6CD-2707C6343D6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70902295-5484-254A-8AD4-0CD820765749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2C3BBDA1-672C-9343-B9E9-0D8BC06C7AD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812386CA-35E7-FD4E-8866-DF6327081DB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02DEB27B-31FA-A74B-BFC7-F96690A1693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C726692E-9439-BE4B-8CBF-0B3E9C86B111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7E3F372A-5F5C-0F4C-AA3D-F8BA2D14BF6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512F0CF7-10A1-5340-8F27-E93297F9F7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7C64AE6D-A9FF-3A47-A942-78689B65EDCA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163" name="Graphic 18">
            <a:extLst>
              <a:ext uri="{FF2B5EF4-FFF2-40B4-BE49-F238E27FC236}">
                <a16:creationId xmlns:a16="http://schemas.microsoft.com/office/drawing/2014/main" id="{B944288C-6732-1547-B17B-FAEEB10B1B4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64" name="Graphic 18">
              <a:extLst>
                <a:ext uri="{FF2B5EF4-FFF2-40B4-BE49-F238E27FC236}">
                  <a16:creationId xmlns:a16="http://schemas.microsoft.com/office/drawing/2014/main" id="{60017D79-05F6-E343-81FB-E5DC9534C93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71EA9876-D4D7-A449-98C8-22E999AE1E0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40DDB946-9A86-5F4F-AAF2-F9707D8C04D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5" name="Graphic 18">
              <a:extLst>
                <a:ext uri="{FF2B5EF4-FFF2-40B4-BE49-F238E27FC236}">
                  <a16:creationId xmlns:a16="http://schemas.microsoft.com/office/drawing/2014/main" id="{773AE9ED-F205-304A-8996-3646387EF05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D7F04861-BE04-654D-8D5B-4C3F1BC7E29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24AF4B7D-3BFB-6D49-8C83-72AD68D9E18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D014D171-2F35-A848-8590-5A80C384BF6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DFF1F17B-3853-C842-80E3-9AB79BC7ACA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50C0566B-F282-9E48-9C7C-672BDD6B06C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16A2EE7B-910D-A64A-955F-BDCBF684EC3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4715935-724E-BE4C-AFBE-FFB3E299CAA1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14ADB223-AE6F-6D48-BF8F-D2BFEC9A53EE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F361F396-AC33-DB40-BA91-BA25ECA93795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6" name="Graphic 18">
              <a:extLst>
                <a:ext uri="{FF2B5EF4-FFF2-40B4-BE49-F238E27FC236}">
                  <a16:creationId xmlns:a16="http://schemas.microsoft.com/office/drawing/2014/main" id="{5EB28A71-3837-DF40-B74D-55E257E832D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CE3B4A9D-0A32-7945-B9E3-21E90144093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E73227C3-09B5-4249-93E4-EC9B17817CA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948BAC0D-E279-A24D-A935-E41ABCB3259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FB53B7B-A52B-1540-8EC0-FA5F7231107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C091C2BD-624B-9943-A7EB-7AE19342C1D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45B77515-199C-EC47-9DB4-079FDBB5FD8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A0F50D0-DBB6-6744-AEE6-8B5CD1FCD18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52923DFF-7FE4-E74F-900F-630250FA3C4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CCF30FAA-9C72-5242-8E61-6DDBDC5BB95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721D7ECA-8801-DF4D-A964-325E222DFFA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3F6CFF9E-A091-E64F-90C6-3DE6C6A6C56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64081A3C-59B0-BB45-B72F-1392E93BAC7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4DB63F00-AB3C-4E49-B568-9DAE501BF4B0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1AD6CBFD-BD00-BB42-87CF-84EDFBDCD2C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E6D5C8BD-BFC7-F344-94DC-9667BEE7D0F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5956AAE-1E6D-564E-979C-5BF6FB0D9CB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A28D9F8-41B4-D64E-9A80-58234367543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B4759834-94A2-9142-A40F-3E167EFE5ED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95D1A654-3D12-EE4E-AB1A-55364F12407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F339B631-D5B1-2847-9AA6-DDE491D57C4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6BF9BCB-7DFB-6546-A80B-6CCBE112BF3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7A3FDD7-223A-A340-8F11-440B8719E49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AE40C80-CF41-3344-83D6-E7313F1CF7E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2B4464E-0972-3B44-A12B-A20331B40DB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64FCE593-2710-E848-B7CF-D805823A480D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15757719-A5C0-6540-9EBB-6CFE0C826F7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2453638F-9C60-9D4E-ACF2-FA7CF2C0A75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A485DE9-46C4-F74B-AE61-C052062021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E03E1400-AE0B-FC4A-A220-55D8C6A67D0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7AC3A4FC-8908-F144-B3F9-0B2CDC195DCD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F40BD819-4EE6-A04A-9FDA-BFA0428B7D1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FA37B2A-BFC6-EB4F-A1E7-06B992C5B25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A5351242-1075-334A-A756-87A7A2DD2AB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DDC845D3-EEF3-5240-8760-6C2E047458D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090DBB21-2164-E146-8BDF-C5699750596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B808D418-971C-D941-8F5C-8F101AFEB3A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6E55D6DC-58E9-6F4B-A9D5-0E1A321319C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AD78F09B-6D94-B944-841E-CA73F7CF691A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D2A60E06-BA8B-7345-B0C4-353124B0527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4" name="Freeform 213">
                <a:extLst>
                  <a:ext uri="{FF2B5EF4-FFF2-40B4-BE49-F238E27FC236}">
                    <a16:creationId xmlns:a16="http://schemas.microsoft.com/office/drawing/2014/main" id="{F9941443-05DC-0A42-B8F3-EEE833EBB1C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5" name="Freeform 214">
                <a:extLst>
                  <a:ext uri="{FF2B5EF4-FFF2-40B4-BE49-F238E27FC236}">
                    <a16:creationId xmlns:a16="http://schemas.microsoft.com/office/drawing/2014/main" id="{DC342731-AE54-D24C-9600-85DDF9E6167D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A573A48E-61CB-BA4B-809E-53C4BE620AB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C2AB9829-41D5-A140-9699-F631F193B19D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A80627D2-AEFF-954E-8247-999E464E8AB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E612BADD-9298-B148-904C-B3EB79B06CB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67" name="Graphic 18">
              <a:extLst>
                <a:ext uri="{FF2B5EF4-FFF2-40B4-BE49-F238E27FC236}">
                  <a16:creationId xmlns:a16="http://schemas.microsoft.com/office/drawing/2014/main" id="{31BE8F52-532E-6649-A53A-B61BD4A1D08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AAB09F9E-C3A0-F34D-9B97-B83F2D6CD02B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2C30F79-F2C8-0146-BA67-E4129A3BC94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D142C379-34AB-F24B-8EA8-7AB3F1D725B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2D96340E-82E1-A944-BBFD-5408EA25DF7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6932071-50F2-1246-B908-6B01BA8CCE6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007D700-DC97-964F-95AC-EFF923F0D72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F66BA9F7-F5A4-A140-B00D-DBC028F2721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31" name="Text Placeholder 17">
            <a:extLst>
              <a:ext uri="{FF2B5EF4-FFF2-40B4-BE49-F238E27FC236}">
                <a16:creationId xmlns:a16="http://schemas.microsoft.com/office/drawing/2014/main" id="{AC19CD0B-2C8B-014A-9122-BBC27E7AF7D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232" name="Text Placeholder 17">
            <a:extLst>
              <a:ext uri="{FF2B5EF4-FFF2-40B4-BE49-F238E27FC236}">
                <a16:creationId xmlns:a16="http://schemas.microsoft.com/office/drawing/2014/main" id="{14E1C2D5-0BD4-2849-8D78-5C486C54A01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233" name="Title 16">
            <a:extLst>
              <a:ext uri="{FF2B5EF4-FFF2-40B4-BE49-F238E27FC236}">
                <a16:creationId xmlns:a16="http://schemas.microsoft.com/office/drawing/2014/main" id="{53BDBB16-A38F-584D-ABA9-D81C11C934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CF90F98-BFDB-2219-AE9E-B40DB697268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7461395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Graphic 285">
            <a:extLst>
              <a:ext uri="{FF2B5EF4-FFF2-40B4-BE49-F238E27FC236}">
                <a16:creationId xmlns:a16="http://schemas.microsoft.com/office/drawing/2014/main" id="{14E35AB8-6907-74F3-135F-BE6F2B0BAD7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211" name="Graphic 18">
            <a:extLst>
              <a:ext uri="{FF2B5EF4-FFF2-40B4-BE49-F238E27FC236}">
                <a16:creationId xmlns:a16="http://schemas.microsoft.com/office/drawing/2014/main" id="{7D76C37B-D2D3-804D-A5FB-8F214FFE06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2" name="Graphic 18">
              <a:extLst>
                <a:ext uri="{FF2B5EF4-FFF2-40B4-BE49-F238E27FC236}">
                  <a16:creationId xmlns:a16="http://schemas.microsoft.com/office/drawing/2014/main" id="{2EF242D6-2D70-A044-8045-A4278EFF2CD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590C7F30-5EFC-074D-A450-0E62218A82A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999D0F69-020F-4B4B-960B-CAF839AD002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3" name="Graphic 18">
              <a:extLst>
                <a:ext uri="{FF2B5EF4-FFF2-40B4-BE49-F238E27FC236}">
                  <a16:creationId xmlns:a16="http://schemas.microsoft.com/office/drawing/2014/main" id="{1DEDB814-E9A4-E645-AA4F-588A074664B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34451A2-F4D4-0046-9D01-3B002D65410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4FEC6196-0C71-1F46-862E-4C1576EBB3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A18A621-670E-1540-A032-97E14C6F20E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BC25B227-03F5-2C46-A354-9BC3CDFBB6B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3D74366B-C2B1-4846-BD6D-B90C4D6548DA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D477547D-1C37-1348-8EBD-A3EEBD8DDA7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E48EE92-272E-914B-9F14-45B1CD6518B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93669678-F47A-BC4A-AC6A-BB5253275E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6F03BC09-F84F-084A-8165-24AC1DB8E9B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1CF64045-8EC0-5F4A-973F-BAB6AF74D69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B42B5600-4A37-BE45-921A-79A01789722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B776ECB4-E050-2A4B-9F96-7FA56979499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D7804AB-6A2D-A74E-9950-17A41AA7093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35C23108-2443-8B4B-B52A-58D7C3838F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E76DBD0C-D271-614F-8504-6BA35486265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DDD5AA52-62AC-8C41-9FB6-D2AC9643DBE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81BE878F-28BB-4F49-90F3-EC3467E2463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113690D-A319-4E4E-AA9F-0B13F52D9F6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8ABF27A-FF2D-2341-B5EF-3F96790776C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315B49E-931A-4841-85FA-9F762B1E168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634583EC-85B5-E54F-8D96-3A0E697D777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E2C6A431-7E36-844B-8AD0-8FA3E7AF751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9E81899-0AA8-354D-BB97-1E57921E9D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960F6954-3CBA-3847-8832-5DB955D753E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4768BC5-FA29-154A-8128-8232B23286E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5C0506E2-8CC8-4849-ABD4-F72632AB76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F11244C3-79BA-9A48-B19C-6C69C161DB0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00B665D-F494-A14F-AC50-2D5E0DB057D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3C4D6F83-5071-1240-83C3-F360E874D13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D2C9669A-F81B-4142-96EB-733FF118EA7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FEF5E6E-7C60-7F48-B143-40B2F74E476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FD3E7293-8C25-AA46-9201-F8BBD739D0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7BDEB4BA-2B11-364C-9AF3-2656C3C6D1B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4B488005-826B-5049-8E85-59FADF8D32A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D6DCE059-583E-9143-8CAB-8EDD2AF69F5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3D31D758-34FD-2E4B-B13B-D4B7B78F417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CAE61924-7609-7B48-BE9E-47B29951FBF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3843DB50-CE04-EA42-AA94-B466651842A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DEE274B6-90BE-7144-BD09-E57958D4C82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74B2C2F-B166-FA45-B83D-CA78B18A6EC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93C90538-0DBF-BB44-A15C-4A3919565A6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FC59128F-8332-AC4F-ABEF-AA0C5E43CF2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C91416BE-4AC2-5941-B3B5-018E92CFC53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A884FF88-1AA6-F649-B4DD-06D1C792D9F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88FF4ECA-69DA-344E-9C48-7C2551B3BB4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8497F704-AE41-4643-9A67-DED9E6033962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7745B13-CDB3-E74E-A50D-7C71C803E9B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8D9F5B8-E054-9843-8BEF-9C84300862F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F8D6E037-F391-574D-94CD-081C8A8589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DE681F99-262B-E448-936A-39409DFB50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37F1E17F-E3A2-9C47-B7B2-ADFC423B872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45FF0661-6294-284A-A710-1FCB7F59677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5292396A-505B-0740-B2E4-0271E4252C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F4104923-16AF-4D4C-8C0C-A72D4B26B1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C569B56F-696D-4B4E-9F9B-D517A86FB16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5EF301D8-E099-D043-A827-276D1BD1314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13A6450-59BA-7640-ACC5-EE64BF425B8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3823AF7C-BB0C-4843-98B6-E5EB286A570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DFE61FB8-A789-0349-A716-32AF2FF7E8F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6AAACA8F-321A-BC4F-BECA-7D484C590B0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C86904D-F32A-BD42-8D33-C4BBA01543A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49A440AE-9346-7D48-8ABC-5712D4BFD52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0D2D6C3C-1195-1E4A-A33F-044542C4DA4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364B2AB-7236-0EFA-C059-10056873A60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99403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3 Picture">
    <p:bg>
      <p:bgPr>
        <a:solidFill>
          <a:srgbClr val="353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>
            <a:extLst>
              <a:ext uri="{FF2B5EF4-FFF2-40B4-BE49-F238E27FC236}">
                <a16:creationId xmlns:a16="http://schemas.microsoft.com/office/drawing/2014/main" id="{D6413B41-1699-397A-5519-AD6AC17D73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 flipH="1">
            <a:off x="-1" y="2536446"/>
            <a:ext cx="6468533" cy="4321554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DB52BD8C-8925-2EA6-D1CD-E5022971846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4321"/>
          <a:stretch/>
        </p:blipFill>
        <p:spPr>
          <a:xfrm flipH="1">
            <a:off x="-1" y="0"/>
            <a:ext cx="6468533" cy="4504267"/>
          </a:xfrm>
          <a:prstGeom prst="rect">
            <a:avLst/>
          </a:prstGeom>
        </p:spPr>
      </p:pic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A2574B-7253-B3F4-5690-5B18F2D5B64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961956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211" name="Graphic 18">
            <a:extLst>
              <a:ext uri="{FF2B5EF4-FFF2-40B4-BE49-F238E27FC236}">
                <a16:creationId xmlns:a16="http://schemas.microsoft.com/office/drawing/2014/main" id="{7D76C37B-D2D3-804D-A5FB-8F214FFE06D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212" name="Graphic 18">
              <a:extLst>
                <a:ext uri="{FF2B5EF4-FFF2-40B4-BE49-F238E27FC236}">
                  <a16:creationId xmlns:a16="http://schemas.microsoft.com/office/drawing/2014/main" id="{2EF242D6-2D70-A044-8045-A4278EFF2CD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590C7F30-5EFC-074D-A450-0E62218A82A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999D0F69-020F-4B4B-960B-CAF839AD002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3" name="Graphic 18">
              <a:extLst>
                <a:ext uri="{FF2B5EF4-FFF2-40B4-BE49-F238E27FC236}">
                  <a16:creationId xmlns:a16="http://schemas.microsoft.com/office/drawing/2014/main" id="{1DEDB814-E9A4-E645-AA4F-588A074664B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334451A2-F4D4-0046-9D01-3B002D65410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4FEC6196-0C71-1F46-862E-4C1576EBB3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4A18A621-670E-1540-A032-97E14C6F20E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BC25B227-03F5-2C46-A354-9BC3CDFBB6B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3D74366B-C2B1-4846-BD6D-B90C4D6548DA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D477547D-1C37-1348-8EBD-A3EEBD8DDA7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E48EE92-272E-914B-9F14-45B1CD6518B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93669678-F47A-BC4A-AC6A-BB5253275E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6F03BC09-F84F-084A-8165-24AC1DB8E9B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1CF64045-8EC0-5F4A-973F-BAB6AF74D69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B42B5600-4A37-BE45-921A-79A01789722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B776ECB4-E050-2A4B-9F96-7FA56979499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FD7804AB-6A2D-A74E-9950-17A41AA7093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35C23108-2443-8B4B-B52A-58D7C3838F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E76DBD0C-D271-614F-8504-6BA35486265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DDD5AA52-62AC-8C41-9FB6-D2AC9643DBE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81BE878F-28BB-4F49-90F3-EC3467E2463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3113690D-A319-4E4E-AA9F-0B13F52D9F6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38ABF27A-FF2D-2341-B5EF-3F96790776C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0315B49E-931A-4841-85FA-9F762B1E168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634583EC-85B5-E54F-8D96-3A0E697D777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E2C6A431-7E36-844B-8AD0-8FA3E7AF751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09E81899-0AA8-354D-BB97-1E57921E9D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960F6954-3CBA-3847-8832-5DB955D753E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D4768BC5-FA29-154A-8128-8232B23286E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5C0506E2-8CC8-4849-ABD4-F72632AB76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F11244C3-79BA-9A48-B19C-6C69C161DB0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800B665D-F494-A14F-AC50-2D5E0DB057D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3C4D6F83-5071-1240-83C3-F360E874D13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D2C9669A-F81B-4142-96EB-733FF118EA7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CFEF5E6E-7C60-7F48-B143-40B2F74E476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FD3E7293-8C25-AA46-9201-F8BBD739D04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7BDEB4BA-2B11-364C-9AF3-2656C3C6D1B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4B488005-826B-5049-8E85-59FADF8D32A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D6DCE059-583E-9143-8CAB-8EDD2AF69F5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3D31D758-34FD-2E4B-B13B-D4B7B78F417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CAE61924-7609-7B48-BE9E-47B29951FBF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3843DB50-CE04-EA42-AA94-B466651842A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DEE274B6-90BE-7144-BD09-E57958D4C82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674B2C2F-B166-FA45-B83D-CA78B18A6EC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93C90538-0DBF-BB44-A15C-4A3919565A6C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FC59128F-8332-AC4F-ABEF-AA0C5E43CF2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C91416BE-4AC2-5941-B3B5-018E92CFC53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A884FF88-1AA6-F649-B4DD-06D1C792D9F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88FF4ECA-69DA-344E-9C48-7C2551B3BB4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8497F704-AE41-4643-9A67-DED9E6033962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B7745B13-CDB3-E74E-A50D-7C71C803E9B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C8D9F5B8-E054-9843-8BEF-9C84300862F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F8D6E037-F391-574D-94CD-081C8A8589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DE681F99-262B-E448-936A-39409DFB50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37F1E17F-E3A2-9C47-B7B2-ADFC423B872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45FF0661-6294-284A-A710-1FCB7F59677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5292396A-505B-0740-B2E4-0271E4252C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F4104923-16AF-4D4C-8C0C-A72D4B26B11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C569B56F-696D-4B4E-9F9B-D517A86FB16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5EF301D8-E099-D043-A827-276D1BD1314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216" name="Freeform 215">
                <a:extLst>
                  <a:ext uri="{FF2B5EF4-FFF2-40B4-BE49-F238E27FC236}">
                    <a16:creationId xmlns:a16="http://schemas.microsoft.com/office/drawing/2014/main" id="{E13A6450-59BA-7640-ACC5-EE64BF425B8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7" name="Freeform 216">
                <a:extLst>
                  <a:ext uri="{FF2B5EF4-FFF2-40B4-BE49-F238E27FC236}">
                    <a16:creationId xmlns:a16="http://schemas.microsoft.com/office/drawing/2014/main" id="{3823AF7C-BB0C-4843-98B6-E5EB286A570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DFE61FB8-A789-0349-A716-32AF2FF7E8F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6AAACA8F-321A-BC4F-BECA-7D484C590B0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CC86904D-F32A-BD42-8D33-C4BBA01543A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49A440AE-9346-7D48-8ABC-5712D4BFD52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0D2D6C3C-1195-1E4A-A33F-044542C4DA4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3DCD891-8F51-A458-7237-63B1956B272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528235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6340D4FC-EBDF-3864-FDDC-F39BE24C26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2AB951C6-A05E-D341-B62C-F179A39711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B95D348-4398-D84D-A793-F7A471D85BB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E6501F-56E2-2F41-97EB-BA805F01B831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B16FCCB-9013-3D48-9D71-C8449DA9F3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8BF1C9CF-1C45-4146-9DB6-7954937FAF5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9D1A0B7-6FEF-B448-9C7B-23664FD41A8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42E69BC-96E3-F642-8555-DD03EF2DEBA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A66C208-7BFD-794A-85E1-71FC9EF499BF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D444542-8467-8941-9BB1-74DBBF906A6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E655C888-BDC0-8241-BA73-FE8F795802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AA30FE78-A4EB-454A-B188-476134E0195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B38347-3A62-2E44-A86F-CDFD1E548AC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30BE9171-18C4-3349-A031-F8C1BA8C2A4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A5DEA51-85BF-C94C-A7E5-46C7C82E993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3C435B00-9CF2-3148-8545-6AD90A49372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AA4A05DD-29DF-1D40-8F69-B3150BE3F98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4E365A5-4D85-C848-B14F-0ED856BD8A8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C26E115-76BC-774A-804B-08D4F71E81E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71457B2-ACC1-924B-A1A4-367477F9DC2F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0A6EB7-ABEB-9540-9164-049114F2D0D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3EA46A2-CCE0-864B-9D34-EBEE97A562B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308F49B-46C5-5E4F-A3D6-5A2B03B4771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C89E639-891D-F94B-A4D4-4798F59E58E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79451AD-9FF1-DC4E-AD2B-7409A7B2C40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EABF79C-08A0-C040-B215-33597675F69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A50D48D-CF0E-4847-8874-04A04D7601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66999B3-CFA7-3041-B0B8-EE7C386206B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E318BD8-5044-6D42-AC23-221592E45C7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C337E81-FE2B-4044-A5F7-1048B6226C0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F48BDA8E-51B8-0F4D-B9A1-7E24646EC13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5A85093-B640-1A41-BA51-D9A88EFA688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2600C18-AC1A-384F-9084-FAE5FD965A3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1892FAB-C150-0946-A7FD-9569325454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C983821E-3CD2-2848-8724-5DAC472BA29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845A02A-963D-D443-9B77-6125A05339A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344A808-D26D-5D43-94D9-2601D34291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B8864D75-08CE-614B-8D75-A1B9646A0F1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9A40766C-DBDF-1C49-A52E-81B3BF3BFAF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6EA22CD-9259-3E49-ACE1-1C3E4BF4082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2C82DAF-B919-5243-9564-9B8B659640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3AB75932-C44A-4E4C-B761-7A34CEE88FB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562AD7D-7C90-1B4F-AF7D-8FF4E3EBF5D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5C884EF-1C3D-D84D-B45B-2728E6E1CC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74CD281-9846-2349-BBA5-00EAF876E9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92D78AE-DC63-F244-8138-E0BFE769C7B1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8EFEAA-89E3-BD45-BD4E-82612E05C7E0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EA47994-DAF8-1942-9937-E504C4CD3B7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43D09450-512F-1940-A58B-45CBFF2B37E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73C01C8-86B9-F347-B607-751A084730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1915AC3C-4ABE-7C4D-9856-D8730D13981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5C9216E-4D27-FB4E-897B-DC33544C65E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2601EDE-DD5D-AF40-81BA-FB1BF5A48C0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46E489D-2787-6843-B54B-A73F79FED17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CF85F8-D32D-EA49-8FB5-5E178547BB6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D90C42F-E5BA-EC40-B7FB-6869573849D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4945837E-3762-A04D-A760-85D278186CB2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A5C4C63-6FCF-5549-851C-03D1E43C01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4A5E3E96-F71F-724F-A558-BFC006E7B1E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CEE5436-C2CC-8841-B88F-CC34F4E9511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27DFC82-1F62-E149-BAE6-0CB1BF14EF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76BD9803-0B17-9544-A41B-8AFB38CCB35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FC1194B-B5F2-8E4B-A4EF-5AA8D14EF45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0FE8EFF-5574-B84B-82CA-ED0CA710DA4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B3797978-04B7-9C4B-8F7D-29BE58C6E6E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D7AD5F2-9864-A040-9E79-085A6389F26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44A07BB-5A3C-3F43-93FD-E916D6C17A6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9AF136-C66C-7E4B-ABD5-58746FABE5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B6C58B0-5115-2F44-93A1-B2980BB2C2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BF9F302-8C77-8944-D945-9C8669D3DBE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925545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4 Picture">
    <p:bg>
      <p:bgPr>
        <a:solidFill>
          <a:srgbClr val="3535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7C94D430-455E-685E-C0EA-4C055B3ABB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>
            <a:off x="5723466" y="2536446"/>
            <a:ext cx="6468534" cy="4321554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C5CA97D9-0443-CDB0-0385-3D8A4F5A1D5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6985"/>
          <a:stretch/>
        </p:blipFill>
        <p:spPr>
          <a:xfrm>
            <a:off x="5723466" y="0"/>
            <a:ext cx="6468533" cy="4321554"/>
          </a:xfrm>
          <a:prstGeom prst="rect">
            <a:avLst/>
          </a:prstGeom>
        </p:spPr>
      </p:pic>
      <p:sp>
        <p:nvSpPr>
          <p:cNvPr id="89" name="Picture Placeholder 45">
            <a:extLst>
              <a:ext uri="{FF2B5EF4-FFF2-40B4-BE49-F238E27FC236}">
                <a16:creationId xmlns:a16="http://schemas.microsoft.com/office/drawing/2014/main" id="{2A55CC0D-03BD-9EA2-4642-5ACCA50B2AFC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28843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" name="Title 16">
            <a:extLst>
              <a:ext uri="{FF2B5EF4-FFF2-40B4-BE49-F238E27FC236}">
                <a16:creationId xmlns:a16="http://schemas.microsoft.com/office/drawing/2014/main" id="{EF2F0648-BD8E-884E-BABA-6C9D7BD46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2AB951C6-A05E-D341-B62C-F179A397119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B95D348-4398-D84D-A793-F7A471D85BB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E6501F-56E2-2F41-97EB-BA805F01B831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1B16FCCB-9013-3D48-9D71-C8449DA9F3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8BF1C9CF-1C45-4146-9DB6-7954937FAF5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19D1A0B7-6FEF-B448-9C7B-23664FD41A8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D42E69BC-96E3-F642-8555-DD03EF2DEBA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4A66C208-7BFD-794A-85E1-71FC9EF499BF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D444542-8467-8941-9BB1-74DBBF906A6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E655C888-BDC0-8241-BA73-FE8F795802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AA30FE78-A4EB-454A-B188-476134E0195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A8B38347-3A62-2E44-A86F-CDFD1E548AC0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30BE9171-18C4-3349-A031-F8C1BA8C2A4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A5DEA51-85BF-C94C-A7E5-46C7C82E993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3C435B00-9CF2-3148-8545-6AD90A49372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AA4A05DD-29DF-1D40-8F69-B3150BE3F98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4E365A5-4D85-C848-B14F-0ED856BD8A8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9C26E115-76BC-774A-804B-08D4F71E81E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071457B2-ACC1-924B-A1A4-367477F9DC2F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B90A6EB7-ABEB-9540-9164-049114F2D0D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3EA46A2-CCE0-864B-9D34-EBEE97A562B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308F49B-46C5-5E4F-A3D6-5A2B03B4771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C89E639-891D-F94B-A4D4-4798F59E58E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79451AD-9FF1-DC4E-AD2B-7409A7B2C40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7EABF79C-08A0-C040-B215-33597675F69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A50D48D-CF0E-4847-8874-04A04D7601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B66999B3-CFA7-3041-B0B8-EE7C386206B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7E318BD8-5044-6D42-AC23-221592E45C7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5C337E81-FE2B-4044-A5F7-1048B6226C0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F48BDA8E-51B8-0F4D-B9A1-7E24646EC13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5A85093-B640-1A41-BA51-D9A88EFA688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2600C18-AC1A-384F-9084-FAE5FD965A3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1892FAB-C150-0946-A7FD-9569325454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C983821E-3CD2-2848-8724-5DAC472BA29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845A02A-963D-D443-9B77-6125A05339A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344A808-D26D-5D43-94D9-2601D34291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B8864D75-08CE-614B-8D75-A1B9646A0F1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9A40766C-DBDF-1C49-A52E-81B3BF3BFAF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6EA22CD-9259-3E49-ACE1-1C3E4BF4082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02C82DAF-B919-5243-9564-9B8B6596405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3AB75932-C44A-4E4C-B761-7A34CEE88FB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A562AD7D-7C90-1B4F-AF7D-8FF4E3EBF5D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5C884EF-1C3D-D84D-B45B-2728E6E1CCB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C74CD281-9846-2349-BBA5-00EAF876E9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B92D78AE-DC63-F244-8138-E0BFE769C7B1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8EFEAA-89E3-BD45-BD4E-82612E05C7E0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EA47994-DAF8-1942-9937-E504C4CD3B7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43D09450-512F-1940-A58B-45CBFF2B37E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73C01C8-86B9-F347-B607-751A084730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1915AC3C-4ABE-7C4D-9856-D8730D13981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B5C9216E-4D27-FB4E-897B-DC33544C65E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2601EDE-DD5D-AF40-81BA-FB1BF5A48C0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46E489D-2787-6843-B54B-A73F79FED17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CF85F8-D32D-EA49-8FB5-5E178547BB6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D90C42F-E5BA-EC40-B7FB-6869573849D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4945837E-3762-A04D-A760-85D278186CB2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7A5C4C63-6FCF-5549-851C-03D1E43C01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4A5E3E96-F71F-724F-A558-BFC006E7B1E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0CEE5436-C2CC-8841-B88F-CC34F4E9511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527DFC82-1F62-E149-BAE6-0CB1BF14EF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76BD9803-0B17-9544-A41B-8AFB38CCB35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FC1194B-B5F2-8E4B-A4EF-5AA8D14EF45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0FE8EFF-5574-B84B-82CA-ED0CA710DA4A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B3797978-04B7-9C4B-8F7D-29BE58C6E6E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D7AD5F2-9864-A040-9E79-085A6389F26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44A07BB-5A3C-3F43-93FD-E916D6C17A6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9AF136-C66C-7E4B-ABD5-58746FABE5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CB6C58B0-5115-2F44-93A1-B2980BB2C2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0DA05E0B-1F05-3ECE-9FB2-33A6F0E8C00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956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24DC778E-6977-444D-B736-6ACE7D1B0420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0" y="0"/>
            <a:chExt cx="12192000" cy="6858000"/>
          </a:xfrm>
          <a:noFill/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B1F46168-826B-224E-9419-0F558017D279}"/>
                </a:ext>
              </a:extLst>
            </p:cNvPr>
            <p:cNvGrpSpPr/>
            <p:nvPr userDrawn="1"/>
          </p:nvGrpSpPr>
          <p:grpSpPr>
            <a:xfrm>
              <a:off x="10886950" y="5438626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81331C4-BE37-8044-9C6F-69BC94B765A5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DB9DA8D8-0027-794D-B8F8-90CF962CF8B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1121AA33-D9EE-7A41-92CD-036B181555F4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31A42DE3-ECC6-734F-97DA-5A4DEB19AAFE}"/>
                </a:ext>
              </a:extLst>
            </p:cNvPr>
            <p:cNvGrpSpPr/>
            <p:nvPr userDrawn="1"/>
          </p:nvGrpSpPr>
          <p:grpSpPr>
            <a:xfrm rot="5400000">
              <a:off x="57162" y="5495788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55E52122-CED0-504E-8E07-C7D798F3FE79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2" name="Rectangle 91">
                <a:extLst>
                  <a:ext uri="{FF2B5EF4-FFF2-40B4-BE49-F238E27FC236}">
                    <a16:creationId xmlns:a16="http://schemas.microsoft.com/office/drawing/2014/main" id="{580FEDD7-8976-A14F-87CF-38EFF4AE8298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6E02CA4A-B1D0-5246-8760-4E4AC0ED508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640A44CF-662D-9F41-9C8C-F8C63EE16A47}"/>
                </a:ext>
              </a:extLst>
            </p:cNvPr>
            <p:cNvGrpSpPr/>
            <p:nvPr userDrawn="1"/>
          </p:nvGrpSpPr>
          <p:grpSpPr>
            <a:xfrm rot="10800000">
              <a:off x="0" y="0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E075C235-37EE-E74F-A2F0-C326E143B207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1BAE81F9-E267-E947-B5AC-A0D9E669E69C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10837E5-7E9F-004D-8925-CFBAC6D660EB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ACC2A983-65F0-9A40-AF61-465E8D7A3D36}"/>
                </a:ext>
              </a:extLst>
            </p:cNvPr>
            <p:cNvGrpSpPr/>
            <p:nvPr userDrawn="1"/>
          </p:nvGrpSpPr>
          <p:grpSpPr>
            <a:xfrm rot="16200000">
              <a:off x="10829788" y="-57162"/>
              <a:ext cx="1305050" cy="1419374"/>
              <a:chOff x="10886950" y="5438626"/>
              <a:chExt cx="1305050" cy="1419374"/>
            </a:xfrm>
            <a:grpFill/>
          </p:grpSpPr>
          <p:sp>
            <p:nvSpPr>
              <p:cNvPr id="99" name="Rectangle 98">
                <a:extLst>
                  <a:ext uri="{FF2B5EF4-FFF2-40B4-BE49-F238E27FC236}">
                    <a16:creationId xmlns:a16="http://schemas.microsoft.com/office/drawing/2014/main" id="{CC9A4822-E07C-C645-9A31-55FD28F011EE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832000" y="6498000"/>
                <a:ext cx="360000" cy="36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64670627-709D-E94A-90AE-688574D61812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1922000" y="5438626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D140D0BA-0512-C840-8F66-899231467461}"/>
                  </a:ext>
                </a:extLst>
              </p:cNvPr>
              <p:cNvSpPr>
                <a:spLocks noChangeAspect="1"/>
              </p:cNvSpPr>
              <p:nvPr userDrawn="1"/>
            </p:nvSpPr>
            <p:spPr>
              <a:xfrm>
                <a:off x="10886950" y="6588000"/>
                <a:ext cx="270000" cy="270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ES_tradnl" noProof="0"/>
              </a:p>
            </p:txBody>
          </p:sp>
        </p:grpSp>
      </p:grpSp>
      <p:grpSp>
        <p:nvGrpSpPr>
          <p:cNvPr id="20" name="Graphic 18">
            <a:extLst>
              <a:ext uri="{FF2B5EF4-FFF2-40B4-BE49-F238E27FC236}">
                <a16:creationId xmlns:a16="http://schemas.microsoft.com/office/drawing/2014/main" id="{67331BE4-2F06-F946-A568-32D717E7061B}"/>
              </a:ext>
            </a:extLst>
          </p:cNvPr>
          <p:cNvGrpSpPr>
            <a:grpSpLocks noChangeAspect="1"/>
          </p:cNvGrpSpPr>
          <p:nvPr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84E25DA-77D0-5441-A1C7-3C0E1168E0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707DAD3-57A3-A14F-A326-5C12E4997F2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0AE4D98-EFFE-EE4C-AD2E-31D66AA450E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47ECBB6-274F-EF44-825D-CB783B20C52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2044C2D-1FFF-E047-84C4-C5E07F91B4D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F33643-52F4-D440-B6BB-F6E7B0321D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3441D44-AF19-BF46-A50F-F7F2E97F55A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D23F757-22F2-7F4C-AE87-734F88251D4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1F4F205-B479-AF4E-8C0D-686399D159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AEDBDCF-2EA5-5342-AF5D-AAC7D20B630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6BBB76E-8116-9741-B1BB-99CFC2C959F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4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8FF7CFC-94A9-7842-916C-CF43F4A9BDC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5AC128AB-22C1-A141-AE6B-82CBAFD4E39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2F650B1-F74D-584F-9D25-485BFE3004B2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6424A1-5EDB-AC4D-9923-2B6220353A34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06A56A4-F9B8-C040-A392-D29F40187E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06F99A93-C90E-AB45-AF6E-D2B5C849BD6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E9A83D03-6B6F-694F-9D5C-2B4F498A5B4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BFFEE2A-1891-0A4B-ABF4-C1A290CB1F2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667D1F24-3F2A-E742-9656-5AB7D54C292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09798C3-60FF-684B-91B6-A431C80137B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FFE15BD4-FB22-1548-9C23-32E18DCED8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0E85DC-DC5F-AC4F-8F01-4954FAE7ABB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F5C9E5D-30F3-5B45-803B-B4AEB8D0345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C31A8AFB-9E1A-A14A-9DA2-0425FC4F45F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0FB097-2F57-6D44-AAE2-160A12C4E3F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1ED2C131-B260-2945-B52F-20D2D5EB6442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19F0F6F-BEDE-5D4D-AB44-CC18FCDAF8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4AEFBA7-EC52-3A49-9862-7C5D840D306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C283C304-7B04-B44A-B95B-F0A3271FB51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B669FFB5-E006-A143-9D70-546E3894CC5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944A919-5902-594D-AD3A-F364C16E8D1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A5A4B5-75E9-0449-ABD4-DD993A8B23F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A830750-B704-6C4E-8B8A-7665B71843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27AB3E0-98CF-0845-BA92-77412B8675F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55C80FD-B4E6-5F48-93D4-3B4B697C57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FB67E8CB-46A1-514D-BB9D-197D0E1D24B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276E542-DA4B-9D44-AF8F-46FCE2ADE45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6C469B-D6ED-D64B-A9C7-782E2DBD183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45DD15-8175-474B-9BCD-EAD9F6D5976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965EF55-43D4-DF42-AE39-FE1ED77ECF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53BE00A-A33B-4A49-BBEB-4CE4BF5408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9D75F47A-817D-C847-91C8-1C9F60DF1DC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B2D7A5E-CD19-8743-AEA5-15355E00BAD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FE2B026-990B-3246-B950-905EE4AD8D2D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C88B713A-A058-F146-9419-E2878800C08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22B0BA1-13BD-124D-A852-5EF95A5B4D9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9118A19-DAFD-374C-A20D-C35334E7AA4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370A769-9A50-0B48-8B62-BBA077E44D6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CA861E4C-1C5E-EA45-A68B-B6297739710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47B239AD-A64E-CA4C-9C44-BFBE5E5948D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F8C883F-E01E-EB43-9903-F2C5199FBB3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F5D31F5-D37E-F440-AD8D-9C6AD55ECE9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7AED9D0-75C3-AA42-9B2C-66B96E07F9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A223EA8-D4DE-CE4A-AE7F-D53DEC179DD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412BA6B-8019-864D-8566-D5A78E801E4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67331BE4-2F06-F946-A568-32D717E7061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0305B5B-3734-7F4E-92AC-695C88D5CC6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E834C8FC-7C16-E843-B29A-C9D4AD50E93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5A903E92-2D8A-A64D-9EDA-7D389DF0F1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F4CC1089-45AF-6E4F-A8F9-ACFEAAEE1B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4B2B03D-BA41-B84F-A8DB-9F5D4A4FC89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BE2C201-89CD-CF40-B62A-5A890F1C873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381F899F-28F1-C84B-928D-240059D4CF8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73652A32-43AA-124F-9777-1C6055690EA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17" name="Title 16">
            <a:extLst>
              <a:ext uri="{FF2B5EF4-FFF2-40B4-BE49-F238E27FC236}">
                <a16:creationId xmlns:a16="http://schemas.microsoft.com/office/drawing/2014/main" id="{4EB4524F-C905-FC4D-AEF0-4956A39A885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r>
              <a:rPr lang="es-ES_tradnl" noProof="0" dirty="0"/>
              <a:t> 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F2F420E-E517-6E42-91DA-93043E1710A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0493182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Q&amp;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4ECAA611-D897-F6C9-64E9-6A81E4FA3E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74" y="0"/>
            <a:ext cx="12184526" cy="6853796"/>
          </a:xfrm>
          <a:prstGeom prst="rect">
            <a:avLst/>
          </a:prstGeom>
        </p:spPr>
      </p:pic>
      <p:grpSp>
        <p:nvGrpSpPr>
          <p:cNvPr id="71" name="Graphic 18">
            <a:extLst>
              <a:ext uri="{FF2B5EF4-FFF2-40B4-BE49-F238E27FC236}">
                <a16:creationId xmlns:a16="http://schemas.microsoft.com/office/drawing/2014/main" id="{C4DD86D6-8226-084A-B4BD-DEF357FF69D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2" name="Graphic 18">
              <a:extLst>
                <a:ext uri="{FF2B5EF4-FFF2-40B4-BE49-F238E27FC236}">
                  <a16:creationId xmlns:a16="http://schemas.microsoft.com/office/drawing/2014/main" id="{E829B27A-D1DB-1C4F-9A59-47ACCD19DF3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CAC2A998-C967-BE48-A19E-0D8887C598D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3A8A9392-2602-B849-AC00-AE732D3359CD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551E35DE-05C9-504C-AB6D-14F5E5A2E60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DAF702F4-6EC3-D849-B952-14983A3E0B2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8D36C47B-EF22-5644-9834-823C3BF87466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95301F82-AF99-D64A-875D-A87A36D57A28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5644C834-D26B-614F-8040-28B5C4EB84E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E1854A00-5850-DC40-AA22-63FD9FA3B6F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2BCDA29-DE6E-4B4A-A3F4-C42CC8164B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DFC1BE45-660D-A244-9447-4923493586C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8E46FA32-7C0A-244E-A8F3-7E40E23AE69C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339D622-331A-6043-A79E-85B5FDADC79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AE0FB7C5-4FA0-3244-814B-4A7344446B4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015100A-4EE6-F148-AF64-8A2C9210C9E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21E7904D-D8C0-9D43-91A5-AD40F4FEA20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AF9C16B0-5B32-7945-8EAA-31445D3485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E0CFA9C-3461-C347-9C83-ECB0CA9F80C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DBDEB22-3FA7-E24B-B481-69D30CCD7BE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FD5C865C-8EF8-1945-8B85-4C8517F669E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7F27F06-BF5D-4D41-8DB3-0A60A7301C5C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5B1692B2-FD2A-9644-B631-C47AC5BE037C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B0C2AFD-10F2-5743-B831-6B293180C71D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D4481AF6-5193-C549-B9AB-66FCB588074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4D1AC37-7688-9B40-B8EF-66AAFF6A21E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BE93A79-89D0-BF41-BAE9-1D246AE63568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25C7766-62DC-3F41-9B3C-398C9A6854F5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C50C3C97-C4B9-FE48-8C47-BD155935958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E5934B2B-D420-534A-BD04-181D05E95EE1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A02D2BF7-24E6-F744-AD01-477CD6EC376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F35D3C9-49ED-BF40-9B5B-7F080ECE4C2C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989A0778-C475-804F-B4AC-19D7C204ACF5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4928A3B-2E21-2045-880C-BE632B4498A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48DC2EA8-707C-BB46-A8EF-3CF4BE6CF5E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77F84138-27F0-2F4F-B068-DB1AC744D7A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F93D8DAB-87DB-0847-BFE7-72ED1C4212B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5F79A69D-20A2-CA47-A520-04B70E0E387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73203EA0-33A6-FD46-AF9A-DFC8550EA9F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D3AA5D5-51F3-D549-848D-5A711AF0F4F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B921DC59-8A4B-0B40-8B79-80FFE1A9D55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8A82976C-A79F-BE48-8DE8-3F98028BCEB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8761B7B4-DED2-FF4C-AC52-C9CF3B7416E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C58BDF1B-0161-D646-99EA-521370D0CBB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95E2C3A3-CC02-B744-9D6F-00CF43C88DB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6A928B8F-2C66-A342-9625-E052AC0B662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747AD23-3072-3541-A123-28B265586052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A1F27764-B43D-5845-81FA-8EF066E1290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13EF9B32-0183-D146-AC82-A340EE37315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43AB4570-9073-9C46-ABBB-CE50A35E489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DE9C798A-52D3-244B-940F-C49790B6CD2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1582CE4B-6723-5346-B773-0E2C6A0C537E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1F40643F-8038-2F48-AF65-CDBD5DFE0DF4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B748C57-EB77-9847-A810-31558892AB97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240EE415-8CF6-4A47-A9B6-8758CC657D2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B897844B-4A72-EF4C-8541-902E8FB00FD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50212B8E-60AB-8D42-A032-FEB4F89888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50EA779B-251C-F049-80FF-803055A9331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04D655FF-E76B-2640-815B-23D4309D98A0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4449D0D3-268D-B647-8AFC-B464CF136682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CC01ADAE-9F1B-7448-9289-BB058DA228F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24DA283C-66AE-5D40-A68B-540B15C7577F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38AB8A9-57C6-564E-A8A6-E282DF2C2BFD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C436B7E-B786-6D4C-B6FD-97912150F3B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EC5A7311-5837-1C4F-8A1E-65B1945AA107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E9B9D053-31A0-8341-B570-7EC1A4692749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53EB78E8-FBB7-294B-AD90-7CEE3BD7DA24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5F4AEBEA-08E4-2445-8454-2EC62E5C012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1AE094CA-4617-9B49-A778-0F51D5AD67B8}"/>
              </a:ext>
            </a:extLst>
          </p:cNvPr>
          <p:cNvSpPr txBox="1"/>
          <p:nvPr userDrawn="1"/>
        </p:nvSpPr>
        <p:spPr>
          <a:xfrm>
            <a:off x="4365171" y="2533014"/>
            <a:ext cx="346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Q&amp;A</a:t>
            </a:r>
            <a:endParaRPr lang="es-ES_tradnl" sz="9000" b="0" i="0" noProof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A8AEB5-5627-74E3-5C2A-29CA55CAF0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6472180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D49B878D-ACF1-AA18-595C-94057500F63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" y="0"/>
            <a:ext cx="12187345" cy="6855382"/>
          </a:xfrm>
          <a:prstGeom prst="rect">
            <a:avLst/>
          </a:prstGeom>
        </p:spPr>
      </p:pic>
      <p:sp>
        <p:nvSpPr>
          <p:cNvPr id="10" name="Text Placeholder 17">
            <a:extLst>
              <a:ext uri="{FF2B5EF4-FFF2-40B4-BE49-F238E27FC236}">
                <a16:creationId xmlns:a16="http://schemas.microsoft.com/office/drawing/2014/main" id="{157660FA-680D-5C45-A7B1-EF0AD3B79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936837" y="4327243"/>
            <a:ext cx="4318326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77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2" name="Graphic 18">
            <a:extLst>
              <a:ext uri="{FF2B5EF4-FFF2-40B4-BE49-F238E27FC236}">
                <a16:creationId xmlns:a16="http://schemas.microsoft.com/office/drawing/2014/main" id="{843F5B9A-E9BC-BF4E-9982-A0BB3E1D2D3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B208A372-F2E4-7B45-A853-FD2DE7AC61B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0937759-C583-764B-BBD4-18D2535AA35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3656B8FB-FD8B-E949-BC77-BF3A86700C7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AE652E30-71B3-7545-9D55-1FF301B1FF9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CF09DD4-F632-9C41-A90C-B4689CFE44A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37AF6822-904A-1B47-BD33-670E8B0A8F9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BF48B5B-483E-0E42-8735-7B05192D2A3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CFA599A9-767F-454A-94EB-6A850B3D2AC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CA3C1565-2877-144B-9EAE-420BB367792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6588C0C7-75FE-BC4F-B75F-0F9BDDA1CB2A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8E62117A-8761-2B46-8DF4-F90476E3E731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0D5377F7-4E1B-294B-96B8-BA90E7823E5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0FBB182-6239-7A4D-A8AC-B8F465DE978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6FF31B9-1902-E547-896F-D3B242311B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EFD6850-857F-7B4C-9ACA-6FF17AE2FCF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4EC7C35-8A68-8C4C-AF73-338957A60DEC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67151800-4C07-C24A-867D-7155A10A396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84785753-5D1B-9B43-9615-EB4A30F0527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C16EB2BB-CBE3-4E43-B2F5-93346E3BB43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0D130163-4DC6-0648-BB93-3623D832127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AE555C6D-5B69-124A-8F0F-D5B144134B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F9C09D19-DC8D-7B4D-ABD9-6AD746D492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0DCF2574-F9C5-B04D-AF80-2051768990E4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8FC8F16A-D53C-994D-B17B-287B67914FE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A6D8CEC-A853-9E4D-9FD7-B04F6DBE1FC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CD4B8697-199D-E54F-9333-2A1666EC536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31D7A728-B0C0-1441-BC00-7EA408C965C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96B3487B-6243-3149-9F77-9867E7CBA672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0C445393-EC5C-874A-94F3-68761C547E4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04DB232-69B6-334C-9635-3689B21C71F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FA8208B9-0875-AE4F-9629-8D67EF88928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66365A49-3A1B-A64F-986D-EBCE4030DBF8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889D262-8F84-B34B-BBF0-E6F6FBBBBF57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C1611CA7-64CB-ED45-BF13-A34112CC5A3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60165A5-67C1-8941-AD61-73D30B827AD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49AC67C0-73F9-874B-BBC8-E3D591D2984D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04F84816-6849-A14C-B5A8-78A12BEEDF6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E686A43E-7C84-E04D-8FB3-1BDAC455BD5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9EA98A41-BF4C-F44C-AB90-52059E34001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916D064E-0018-4E44-9779-33908E82BA6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60F2BD14-1EFE-DD45-AB74-63C69ECBD06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844CA7C3-A4FC-1D40-AE50-F7CEB5C7AF0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8AF7950-2BC1-5E4A-80DE-DF8508E3592E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75E944C0-55FC-B643-B006-2E5CF00BAF6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7CEF5B8-2A21-B048-9F1B-668BFB561F0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7E734137-33DA-CD48-BAFC-6E24E7806A8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F714A0A8-A0B0-FD42-ADD9-4D1D6601DF5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6A0671CC-4467-F043-AD97-0E84CFAEAAE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175383B-C33D-FE44-B28F-7626FB2878C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0FCF3C5A-B37C-E047-9080-7688864E2B4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2C899271-8A8A-2F4F-9E8A-9A06C06EAEA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D9DCF98-2256-3B4E-A345-D373D6FE0DE3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7D8AF3CF-EB24-F94E-BC46-593E55228FA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C3A5B3BA-3268-7546-BF03-9D8D091888A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B4982F05-361E-D54F-A23A-7DC61338669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6B844241-DDFC-304A-BE65-19349B106E8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5709C42D-ADAB-C148-8069-E26CF4B5C647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2709FB3-3D3D-CE40-B373-F4B69354BD13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93C9F29-425D-0B49-8884-5687D771F8EE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2285F58E-76E2-2844-B6C1-9FE4ABB855B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165886B-7804-8A48-889E-1B094A461BC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2BC72BF5-2B3B-6248-9C78-C6F369DE5F9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83C0C63C-4768-BD45-93B9-1C5129C82EB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45049614-1A6F-9C41-92C1-6D17D8CD17A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72E6176F-F17E-AC42-AB25-17A6E950B7D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62CD5EE4-2B02-B64D-A943-73778656E82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1CCD5A3F-F21B-7440-8314-CB96ECA6F77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91" name="TextBox 90">
            <a:extLst>
              <a:ext uri="{FF2B5EF4-FFF2-40B4-BE49-F238E27FC236}">
                <a16:creationId xmlns:a16="http://schemas.microsoft.com/office/drawing/2014/main" id="{16ADC7AB-C6DC-4747-A7D7-9DBDF9CA034A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F26625-34FB-F99C-5643-3022A06D551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8596991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Slid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7CE10846-B280-E785-9618-94A47E3233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4" y="0"/>
            <a:ext cx="12187345" cy="6855382"/>
          </a:xfrm>
          <a:prstGeom prst="rect">
            <a:avLst/>
          </a:prstGeom>
        </p:spPr>
      </p:pic>
      <p:grpSp>
        <p:nvGrpSpPr>
          <p:cNvPr id="73" name="Graphic 18">
            <a:extLst>
              <a:ext uri="{FF2B5EF4-FFF2-40B4-BE49-F238E27FC236}">
                <a16:creationId xmlns:a16="http://schemas.microsoft.com/office/drawing/2014/main" id="{C32348F6-C0E4-EF4F-BC79-CBCFA40BBD4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BBAA0DED-D916-4C4C-BB40-3C07C4FB2A7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DEAD0D62-08CE-234E-8D80-DE5FB31470D3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5A193826-24C8-3448-84B0-C6E9A1A7A435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D7D132AD-1DDD-9748-9934-1C2B50B3BA4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86E7FD95-CD84-C341-8A3D-E06E5D281C7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2A3E6F38-96EA-654F-A09A-0478D640B12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540B15E4-978A-BD49-87FE-AF8F1BCE014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2ABBEF06-42F1-6546-A9FC-4A5C206FC397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19CBC47-E1BF-DB4A-A927-593DEA4013A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D780F03C-BA95-AB43-B757-EB5B317FFF8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4E9F1DC9-95ED-924B-9B95-0F7D969D880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6AA9C7CC-12D6-014D-9807-441023A0FEB7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59F5E2D4-80ED-9742-B583-C3A3A4EE04D3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4CA3BD87-7ECE-0948-BAB4-440484F08D0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90F74706-798E-3941-9BAF-39DF546A2B4D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A775908D-CB35-3B40-8BD8-D40A9896347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F3824101-0575-9140-AE8C-CB0142A880E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CFDF333-9EE1-BB47-BF59-565DBF3496F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761FAAF-885A-014D-A287-1CFF74CB00D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5C9995B-40AE-E74B-A1D4-35EE70BC807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52AAB8D0-38C8-334C-89BB-5A9D9513E48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56F6977-72E2-ED4E-ACF2-63397BD7A74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F3765CA4-C48D-2242-B51E-DDD4DB4CCB6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EA3A251-408D-BD46-8E1D-1E9C0D7E946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66F3DBC-ED67-9246-997A-8CC3A4AB51D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FE7AB08B-69F6-C24A-8612-BBFF673DBAA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FADDCA6F-20F1-7741-8D14-C6FCBBF2DA8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4D7016C4-6C5C-5E4F-9968-D1FDF497D140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33884701-F5AD-6A44-ABB7-3C9A30C7BD7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392F162E-13D3-4846-A72C-1B383C7E4CB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E4A7BE-B4EB-F04F-8A5A-3924D805B1A3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34239DFE-3417-5D44-961E-7FC3BC4E4116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80E62447-286B-244C-A8F6-3DF3D94EC48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0A80FCF-1276-104D-9CE8-20AC8D80AAB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D57B9DA-0796-494E-9A1A-6CA5959BD6E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581E8149-7DBF-E743-A93D-EEEC1119FC0B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A4C44377-1EBF-2741-BF86-3AC009EAE0A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024A2666-A761-C148-976E-841EB311E05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60908EEA-B107-0E40-9624-06B3DD89434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AE780531-BC08-6345-AA97-742993FF5B6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83A54D0A-165C-7140-8056-1AF1915A3D4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7CFBCB0-6B4F-C14E-9A1D-AC2E8928A51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AD99466-7BBE-854F-A1E2-761CB1DA3E0A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1836BA-B7D6-414F-B626-8238C9DEAFA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EE761E80-34E4-CE47-9FD0-92B578FCEB9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DF4455FD-11AF-3948-AF32-656EDFA5938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56C86670-ABE9-4B49-99F3-9A8F560660C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A2EEEC2C-EDEE-2742-9339-AB227480AD3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895B075-651E-A644-99FA-70174903349C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8A5542B1-A315-6E41-AAF9-4899FD1D167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82773C5F-74CF-4D40-8B37-7F65406E993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A02FADC7-A7DD-4E4C-AD52-910A5C31B64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2A159E9F-EC8A-CA4D-8231-CEFD2A9A9C8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C9B68379-E190-7848-87C5-78E3CEEFC591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E7B5C79D-E5E5-C843-AFE5-1652DDAE720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7A5A117F-5335-DB4D-9EBA-18EE70B49A1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A9AD5AAA-1723-9144-9C00-3C872FD8957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84765AFD-B264-A54B-B927-ED6FC4DFCCB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308F25CE-3C4F-E446-8163-9E258DEAD35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FA40974E-114E-8C4B-9A73-FC554CE3C289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619FE2C8-2C2B-0F44-A8AE-CF83C9444715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0A33EBA-CBB7-4B4A-A05D-64A919C1994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08B32A8-00B4-6B4B-B062-16800E4C783C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855C5CFA-0E2F-4D4D-B2ED-92F8A8C0671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46945A9-236A-6449-BAF7-93EFF0710B03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9C9EC42-6966-374F-94C8-56E272905658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FF85CB3C-DE3D-CB43-B419-50258BDF6230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11" name="Text Placeholder 17">
            <a:extLst>
              <a:ext uri="{FF2B5EF4-FFF2-40B4-BE49-F238E27FC236}">
                <a16:creationId xmlns:a16="http://schemas.microsoft.com/office/drawing/2014/main" id="{825B8960-1DC5-804D-A5D9-D61929D9190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314410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216" name="Text Placeholder 17">
            <a:extLst>
              <a:ext uri="{FF2B5EF4-FFF2-40B4-BE49-F238E27FC236}">
                <a16:creationId xmlns:a16="http://schemas.microsoft.com/office/drawing/2014/main" id="{158EF48B-0620-C441-A913-E756CCF36C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52754" y="4320155"/>
            <a:ext cx="3595311" cy="7507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1600" b="0" i="0">
                <a:solidFill>
                  <a:schemeClr val="bg1"/>
                </a:solidFill>
                <a:effectLst/>
                <a:latin typeface="Avenir Next LT Pro" panose="020B05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6256624-F1A8-B44C-8F62-88EEC8CD6F0C}"/>
              </a:ext>
            </a:extLst>
          </p:cNvPr>
          <p:cNvSpPr txBox="1"/>
          <p:nvPr userDrawn="1"/>
        </p:nvSpPr>
        <p:spPr>
          <a:xfrm>
            <a:off x="3104630" y="2533014"/>
            <a:ext cx="59827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¡Gracias!</a:t>
            </a:r>
            <a:endParaRPr lang="es-ES_tradnl" sz="9000" b="0" i="0" noProof="0" dirty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0E06C2-8FEB-48DD-FE6D-CC3F030C7A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76110827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2357FD25-4E9E-57AB-76E8-3495D9431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919FD70-EBB0-7321-08F1-A6FBBE9F9E0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CC83882-B776-A68E-B5BE-41601E4E45C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D549C3A6-8F7E-CC58-0F3D-8D038B7CF46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B82F87A-61A3-7540-3EB9-B03322947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A0616476-EE73-BAD1-023C-733DC2FE4F9A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45FAB79-5070-157C-DF13-35FB4B1D1651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4FB18CC-2D5F-4F3E-1BB6-56EA7CA15E22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BCDABA3-1D3D-C059-3E78-CD0CDB9CF8B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BA36EAA3-9FD4-A568-880D-8E33C6F1861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C7A027F-53E1-B523-3514-9D92200C0B9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32C6392-9E4D-8B6C-A783-DE1DDBF9114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91DD069D-C942-BE1D-6727-7124661124E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D8ABDE7C-55A3-3B10-008C-E28D3D27FB5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6C3E8976-9E9C-50A5-8A2C-A0C441FDCA2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623CF3CD-0283-A68A-DEAB-0643BDCF2DF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A66C26C-63BA-707C-9A41-3822229F919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D61397B-E56E-A383-CA70-F2E6A844859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E70AE3F-96B1-EF89-3B9A-0E69525747B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101008F-F2DE-7965-6161-BEFC7A79DCE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054F8AC-37AC-072E-B26C-6B64A06C34D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8A46BA1-7EC4-231A-3656-726135933DA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6ABD52B-1F8A-BBA8-D9E4-E5089A4489E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6A826BE-11AD-29E9-C1FF-F4C09AAD9A8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9AE58B2-B099-FC59-E1C4-55D09738B1C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6C9CE3D4-FE69-5342-56E2-98793C0AC8C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D791DEA-C5E7-1D5D-4D7A-0E042CA3907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A3565166-4EF5-5C5A-6D6A-36A24421C425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F8ED80A-C538-0387-E3B7-04D1C603B70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A82265E-5577-20AA-84C5-13134025A22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2AA1C91-AFFF-394C-532E-26E154F8595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E1D988E-28DE-F8B5-0904-E08F7397C11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8B8D821-8291-0CCC-5C46-C6CDF27AB4A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2649A9E-B578-CE2D-D2B6-5242152F828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901857F0-ACCB-47FA-DD99-5E536D55581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C53B648-2B66-7327-62EE-AE49893D88B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CA982009-8BD0-B59A-3062-332ABBC6605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CA1DD564-C9B2-3416-0A06-21FB543308A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FAF3904-35E6-BBB2-CF27-5B27901CD2D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BA05882-F383-090B-F223-0346330FB28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6812D48-DFE7-8EFC-C388-165848711592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B744B32D-FA07-6BCC-711B-6C1D2C46238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1E2BF7B-30A3-6B84-5F5F-A6FC333EFFD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492EBAD4-2834-24B0-20BF-7E14034802E0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5AE8DDC9-EB6C-BF56-DCAB-6816A0DA605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D8DEA6D9-5355-951D-DF72-841F6EACBED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2D5D0ACF-3F01-5247-312F-575D26C2C081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4DB4D09-1048-751D-6F17-528AB4A9FDD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69204FC-3059-CA4A-0669-48D83010DCB8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6C9C6B1-D64F-9055-CD0F-97796DA9E36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E37B227-3559-94B2-C641-D080057C8735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2657D5D-BA46-0056-393C-D7FE5020352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4D03F17D-C146-A457-9B34-7F900DE04E00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765EC2A-BB8F-E89C-97FA-E6CE1E9F065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B25E2046-4ED5-1948-A926-DA891415C32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8CD09623-F404-6009-5774-EA5AE838885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93410AD-6D69-B3C5-50A3-ABC44371A1F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0A0E894-BC4B-CD96-169E-CDBF8E4ACE6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09FD4C3-CD52-FB27-FFA0-958604872E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A1843DC-AA37-58A0-C746-3A2566721FE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7309390-26BB-D768-6897-9FCB53ED41E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8E1B3977-F101-CE3C-9641-D1B740E8EC4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EE99476-3516-50C4-719F-E28CA619A2E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B6875EA-84BE-9EAF-0A39-FA2B6548EF1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70DB464-EED7-E485-31E0-7DDC2BDCBAF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C045718-9A8E-BD81-5796-9A035405EF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AB31CD1C-73B6-22BB-F029-8E3CC086A02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DFFB3ED-AC87-2CF1-B2AC-051F7E3607CC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C518D07-6090-F707-59F7-1971A0377EF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104650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B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79071E8-6798-554D-AB62-72AE2144B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199916CF-6317-BBB2-6CB7-959C86385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156E762B-8F37-8A42-9E25-74871589B1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D88CACB4-E01E-14D2-91FA-17E2E456DBB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E17A4DC-43A1-5DC9-57F5-03EF320CEF9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94A91395-2103-8B8C-AEA4-887CC33577D1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A299BFD9-0669-D21D-8C7F-309C5EE1E482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E9A7E05-38D5-8492-81A9-13012D480BA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648FB33-9727-4FEC-57FD-3D81706D1C1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7A09F1B-46B4-D2C8-8ADE-1F42F18D523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364D51D-1236-4F3F-1021-02CED131D1C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2F1775B-3E66-22E6-4AA2-76C432BC83F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05617B49-E716-B0B0-D281-955E6196C23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26DB80F-6011-537D-0ACA-A513074429D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59341E4-7F6F-8B90-DEFD-DCC60941F4E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4795AAE8-BAC7-1865-39F7-DCEA3E987F3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75087C3-F8A9-14A8-F246-637762EE6F9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69CDF54-A1EA-336E-C3A7-D27FC93FF5B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5684295-ADFF-47CF-851D-BF93CE92C20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7D15D27-5E08-B1BC-D645-AE2271843B47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85FB7F1-EDE5-AE06-01BB-AE98379ABC0A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6863DD2-3CB3-7447-F98A-47CE30761A8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C0D75C3-2256-15E8-4653-D5E103D8963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DA2BE62E-6AC3-79E8-AE38-6A9E6C8F0A9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C9C18CE-CED9-79ED-55BD-4D57EAB7F55B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118603A6-B1E4-A058-6AC1-A23C3AA6D86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97D79671-99A5-E3E6-0D5D-6EA365C6B56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D006460-E01E-EC38-55BE-EAA4EB5BCF9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94BF79A-010F-0A0D-2D95-706B8EF956D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E7282CB-D326-7233-DFEC-4ED2BAFFC08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C50E0C-778E-7714-B4DE-B0254FCA225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A833DF22-5FE9-10B3-42DD-3F1417380BB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D35B306-B602-6632-DF21-BA6895EEA67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7867BFC-D8DE-2F58-CFC2-45907BF68CE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C23E909-C56D-365D-B64E-872192BAB0F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5708DC9-6783-42A0-4803-1808D895280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78E5D60-FBA4-C17A-A6A9-EA0C406DE3D2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0E91E377-F12F-05CA-A671-F1DAFCC24A0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013424D8-A628-E631-8B93-5D2B3DAFED2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F31D95F6-A329-611F-F11E-26C4878BD337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731FC5FB-1B68-0C2A-64A0-6315D78D2AFF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EFF4B69-9540-5BFB-8F07-C906569F144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ADD1803F-C921-8EAB-2DB7-41B451487DB4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70D04BD9-7D2D-2059-566A-23F4DBC6ECC5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41FA5B1A-EFF8-6583-B530-EC778F9CCD9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EC1C942-6C66-B00C-E58F-B18F92CA461E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7198023-4C2C-1253-178F-E4F91B6F7A6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65AF46C-8BDE-1ACE-A253-7D4FF777DB1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31FD7CF-B1FB-3C48-C988-5ADE3F624A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5B1CB56-D90E-D539-6C7A-239B98BB65A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5A483F0-1479-85A8-3155-ADDC53B140C9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D5BF9110-4542-5B7E-2473-A4A40941C48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7C2FA36-88FF-D32B-F439-4E3B3B3EC1E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B51F6C2C-8C3A-D3A5-9527-9E08CEBFD8A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150667E4-6291-0800-0607-34C5C41F5EF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E2806584-8121-984F-2A91-A52CAF8F651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0BED26BA-0729-BF88-BEC2-7348401F08A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8B721FF8-C9FB-75A7-3109-99D38CD7084D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911DD6A-A43F-2FA7-9002-F18677BAAD2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DBAA5EA-2763-20AF-B76B-E0A9A3F48E1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ED52743-D1BD-BF7D-42B1-828847A63A8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BECDAD5-545D-6375-13FE-672DEDD94D5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697C613C-4936-B2ED-82EB-238806D2693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5CBD0DAF-A088-1A2E-A18A-EB6E07936421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F18F2FF-3BE8-91DA-87E6-88E8B13FA1B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B7BAE40-7F2A-1450-C0BD-7A3CBC72A80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F178DFB-FB7E-5498-E05A-A162CF317A0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B250891-7C3A-5C4B-59CB-A60DD87FB4F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DD0E7D01-D179-28A4-2078-6479F6C9712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81C65D2-F955-EB16-A44C-5E8AE901324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114500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8">
            <a:extLst>
              <a:ext uri="{FF2B5EF4-FFF2-40B4-BE49-F238E27FC236}">
                <a16:creationId xmlns:a16="http://schemas.microsoft.com/office/drawing/2014/main" id="{4FA4B937-FF0D-9842-24B0-E4A39F1E72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4AFBFB43-DA38-9F3E-BF83-145EE4BFBCF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969C8876-5E79-5BBC-5FFB-EED48FA4AA4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5874CB0A-38D5-24C7-591F-3E35888A805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A56F0EDA-09A9-890A-C7C8-CF285F1A8EC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A79AB40-B96E-6AD8-FD16-153A21CBB433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35E1D787-0989-CD2A-A9A4-457F76A48BF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7F2B937C-7C35-9384-C4B4-853ED24E2DE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0938C234-03B1-04D6-013F-AEFBBAD6019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C0BD7207-3A76-9633-344E-C328A83FA09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691287E4-C349-ECC8-ABBC-CDAAFA02189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5D034CA-DD63-77D5-B790-6B98CCF5239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341EF12-53FD-AA2B-1549-C9DB0EDA2A5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244B149-E5A0-806A-FBB4-9DA04793891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10C1C1E8-EC95-8130-9A13-DC982F415EA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3157E91-5360-F5D3-58E4-2D092F09549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0FF58332-0352-A9DF-8DDB-13784499BC94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2F9E1C7A-AF35-4CA0-74BA-2E67E9E0F5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536E6BB4-4CB2-5A4F-C62E-2797F9E1CC3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9AD5144F-9A5A-04D8-DBC6-357C874F6C91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55B8AF7-0BAB-052E-F256-C1C9C24DF1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3FC442C-4A71-1600-8093-2923FB47849D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FA2F6E0C-9F03-0FF3-CD49-CD6E8D8FBFD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90D9C75-7208-F539-64CC-28310E9E12D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8B533FE-2B56-E714-3B90-4E48619914A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744083C8-E90B-5F2A-2DA6-E517D56EA516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A3099AF0-DDBE-F726-5483-4A2FB6E69D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D8BABE49-8292-AFA3-21A4-28A41827F47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76F66253-5215-7C7B-F241-138FFAB7FCA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F90EBB2-DD29-8BEC-5E04-53922CF87F9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9C6973CC-4F39-522C-32B7-F432846CA49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E42E08FC-D595-29C2-C6A0-456EE60DC4A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D73990EF-6F0C-7491-DA0A-B48ABACF742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4736B874-4E60-783D-A4E4-20ADD805C3D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04EA530C-6C8E-C047-3057-7ED863A5CB9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477E9A2F-698D-757C-A788-399372A5D65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E4163A49-292B-ACD6-DE28-14B47F4688E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9F86B07-938A-70AF-AA2F-B060AEFC04F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DE48818-2366-D89A-79D2-F34EFB213BB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D7AB647C-9A53-9458-C80F-7672ECE85B0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09472C9-9AF0-F7E1-8021-EC7C257ED68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3E8C1108-252D-A4BD-93E2-21E8EB05F2C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737812-A5BB-E0BA-1821-6B8619FC1B3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5BE9BA4C-A622-0EEF-6063-1455CADBCC8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F438BF66-DA17-FE41-045F-4FEA4EC3C34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58F9059-F934-31BF-50C3-2F2AA06B661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95CE2C7F-2D3C-B6C6-CAE5-D912CC595E5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FE5F228-66AB-6910-3335-324D80A4CBE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2C44C73E-809C-4957-FC44-2551641240C7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F7F4BE-B382-8D13-5FA1-A0254602412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052DF61-0E73-8B11-289D-97AF848DEE4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15EB6DA6-F998-7477-0059-51FBE627EB8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5FE1C3BA-F29F-685C-BF12-742AAB2368C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F4467B1C-93F5-5DC5-9E15-553D7E8C0B4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75917462-3257-60E7-3AF6-1674B371E33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264A38-A34A-D42F-F030-6723DF4E57C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03223A4B-F8BE-5355-CFCD-E81E0AA096BC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CF9A2A75-3219-5F4B-A01B-CCF49347386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FC848ECD-7C85-7A6C-6AB1-8AF4C5B9526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2EA5E09-9283-72D2-F9A3-56CF2167F7C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FE0B14F1-C97A-F008-828D-54CBB84D10EC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4EC844EF-907A-8975-3EBB-361684AEFB5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834BC939-95F2-5932-042D-EEAC10029394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91DD7A6-E209-2A1A-A053-E9C18550B25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31D509D9-E35A-AB97-A748-2E02E45AF7E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AA69E02-06B5-D539-D599-E07616F575D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E4DEE35E-5323-259F-5089-6E7B45D39FB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C4CEB30-C38A-2A17-81B2-2C3247F5FBE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5" name="Title 7">
            <a:extLst>
              <a:ext uri="{FF2B5EF4-FFF2-40B4-BE49-F238E27FC236}">
                <a16:creationId xmlns:a16="http://schemas.microsoft.com/office/drawing/2014/main" id="{FABB499B-984B-9092-236D-A2ACCFC5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0503295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6B72BC60-A7F9-9950-484F-418B67499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2DA836E0-0AF9-FC2D-810E-626B650B2AB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C77EDD0C-EB36-71CF-627C-84CB8C21769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852C31CE-7652-2A3F-33C0-3F7413A623E6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B6E4AD1-4BC7-639B-E84C-6790FCEF9F5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E22D30FE-94F0-7A29-0C42-33819229E3B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17B802E-90A1-DF35-BE05-AF0DA73A7DEA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02AFB1E5-0F59-6029-B908-9B6E06925467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A074F309-B919-9BE8-52DD-FB3215B808F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78EFCB28-00F1-BE74-CEB8-AC466A1FD11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4E92DFD-013E-AC5B-18FB-606593A5EF1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F39ECB8E-4A99-7067-DABF-A72E2C93A47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E75D836-184F-38D8-BDFE-FDBE758C37C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768BD2DB-6320-017C-6E48-8060244A8B8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18D027DA-8EAB-8469-760C-4E5C9A32433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0A05D327-0D1B-7299-542E-39C6539831E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11EE42B-11A1-1CED-8CA8-9A1EADE6C55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3EEFAE6-414A-3457-423D-762EA96EC163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CB2323F-DA2E-7351-E6F3-3302EF93AA81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81BCDBD-2E5E-C30D-4BB9-A6C2FC02526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645D05F-9AD1-7D56-55FE-2EAF425ED92E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E0A7E28-CCAB-FF64-58DB-588AFEF7200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14342CD-BEF2-F356-F9FB-A3D55A749A0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08E2A10-156E-ED88-D425-CA572BE547A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D2AA41A-814E-A0FC-CAC2-C1646536EC7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6AF5D94-B3AD-17F8-4A02-CA7AB3B5898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797C289-EF9F-00CD-CFE9-5E11F49BD5A8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FF09582-A23E-9171-B0C7-7DA1A4294CD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D091FD1D-A640-5A4D-C0F8-8A6B9E6BCC5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26B1102D-9186-81BB-219C-64FB13B62E1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5FE0A44F-FD4A-3EAE-5FC3-1E9D08A254A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73ACE55-BD56-209F-84E7-D019B073CF06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C4D8519B-A939-91F9-B75A-33CC32FAF68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AA87DAD3-F062-515A-9443-2CB388FD469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2897398-4062-9661-8B09-F7CC271E50C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219E9F4-EE95-4396-DAFF-5B5577CF0EDD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E1F6632-6177-B233-2F6B-5CC9885D259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60D6287-762D-85F8-CCE5-7ABF4BF0B7A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C6517C37-3634-819F-C1FC-7B4E75D3F45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3ED74B10-1AFB-6948-54D8-9C9A8911BD2C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A872FA7-DBB0-A8A8-C8D2-5F26E94CA0D7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468A8E0-FF4E-4B10-4B0F-9C814B73279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E335D0F-5C67-A1C3-96A9-14377D0E185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A02D78B-C19B-ABF4-DB80-E34F2EEC765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A99B6C14-1544-CCF0-A1EB-AC6BF1FDC8F6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598D9C2-D230-3A30-00B4-D9074409D4E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293F8BE-54BD-D0F3-06A7-0C7D85055EB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A42D567-CFFB-C84A-D858-E5DCFD2996E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8A2A97FA-CECC-2F18-798C-8B4F77D333A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CC8CD14-7A53-93E3-95B5-02CA38F2AD6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1175550-8164-12C5-42FE-133368A5F19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4CE2CBA1-492E-773F-303F-A2745B6FDBF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7F7D254-0A13-4FB5-D410-7B631C28997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F6C67DD8-E4DC-B5AE-E2AC-97D5046B331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D4E790F-1E2A-8DEC-691C-7AF0FBC7336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4AE22FEE-B8AE-7D68-6174-632CA8042E4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8568CBB-15DA-759D-B3C0-0B0AAFB1C8F9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84B8C703-F9CD-C5DD-9754-D191550D884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59A74429-17AB-3DAF-683E-380BBC1DF52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14B1F33-28D0-53BB-7D1F-506D851CCBB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671E6A3-0063-21F5-3B66-D64C3CE88777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CD65B9C-0AAE-0C9D-92E8-B33FD1DE23B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566F5C-0698-12D6-C7AE-F71787E7A50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D4A4659-B4DF-EB7E-F97A-6578B4912E8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1935244-9543-5191-530B-BD42E80EE8A8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47FEC28-149D-0874-AF34-1C0BAD7A6BC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A32DC48-3CC4-7D7E-E957-A1DC5085C5A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EA3343B-B073-2EC2-E140-EF2E2F3F26A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84EB6B9-2E5D-910D-AFFD-4FCAC9AD759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83247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B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3" name="Title 7">
            <a:extLst>
              <a:ext uri="{FF2B5EF4-FFF2-40B4-BE49-F238E27FC236}">
                <a16:creationId xmlns:a16="http://schemas.microsoft.com/office/drawing/2014/main" id="{A9724AD0-8A21-8081-331F-2C9D0DFFC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endParaRPr lang="es-ES_tradnl" noProof="0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03D62891-88EC-6327-1AD2-0329B1BFD6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2BAF2E5A-4FFB-F03D-D615-E71A79ADCC1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01366A2-FDB8-5207-4D02-B791383675D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067E505-9C81-ED95-77A8-9DF024EA999D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FD2B8E04-3283-863A-6326-C5556803FF2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780EBEA-B3A8-3C19-1CC6-F285EE6E290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E5252D37-053C-9A19-AF59-B4F6A4EB6D8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BC3CFBA2-F109-D3C7-9E9C-764BBE26A0E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3C56E5C5-FF9E-5D44-7150-66F4ACEF4F2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EB621684-7F76-7B52-6196-5B4E1E97E6C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19E949B9-BC0B-84B2-E3A2-327B1E225F0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2543BB2-9AA1-4423-B70F-092367184EB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E57E866-7D1C-A6FA-CED9-5BB9612C759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0367B9F9-704C-8F45-06D5-2AC4D6A2BB30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AC3EA8B-E80F-FB03-4691-81609A4708D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DBA778F-02AF-E502-80DB-D853A32BBAE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9468F99-5A22-A22A-69DB-4742DECC61A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CD3A2856-547D-0059-C0D4-37975590127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A182E55-F4A9-ABE3-4ABE-2035CE30CED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5760717-61EC-7CEB-01CC-2702E85BF66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C01C08C-7CDF-3350-E62F-447ED9D2063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6583CF7-0E82-6C31-E885-6B81FE3DD37E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3E57531-89CD-D413-1794-AB6213602DDE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7B36352-6DF7-EF0E-BB46-2FFEA797769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020EC79-7EEB-BC9F-93CE-F646C4DC9A6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9B1D1ED-BC80-5547-EE68-043C6946E9D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373CD1B-C210-8FA1-4FA6-17B526A14F6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B419F1D-493A-842E-6C48-0E4197DFD98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58734E7-B13E-E155-8A33-3F4FE4AD854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89C82F27-36F6-48C3-6329-80A0A50907CC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F6010BF-8B58-CD17-4A58-0FD0736D042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7A1E93B-0BDB-9683-6276-6E07F52F2AC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428B0CC-E8AC-02E9-2BDE-ADB006AEBA4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86EFCA0-F15F-5419-F479-9100E4CB5DB3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2876754D-02DD-A3BC-105E-874BE1F0DAF1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586F6E46-1CB6-710F-EA1C-EBE7979A531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A05544D-BEE9-AC1E-A52D-5F8E2A8A4F0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D53BB63-F12C-A528-4347-838D6530EE75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FBA0D2A-7212-7AAD-A104-AC6FB0B0AE6F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D26ACB3A-894B-8421-ECEA-F28D791C810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3BBF101-A9C1-20D0-5E07-59379BB0038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D24A51B1-AEFC-6233-834F-C160F3449EE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2B431B1-961F-DF08-E845-6EFBB7F35BD9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687832D3-0098-93DB-8F58-DECC44E880C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F2DBDF0B-8EE0-B7F1-DA8F-E4C3AA865C6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5554F18-6D6E-993D-CA6A-0E27F418E0F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2E44E8A-1A66-606A-5AA9-19DFBC0B9860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909C75D-777A-CDF1-7A1F-19526F346E4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0B1291E-3BD2-9A0F-DC1C-00227829BAC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2B62AFF0-8F2A-29CA-E18A-C3B6F72196E0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A65C03B-A95B-D50C-0CFB-E54A8E6DCF8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E72503DC-E44E-EF0D-38F0-109BDD26013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2F1B37BE-4954-D8FF-7E21-4D0788853C1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F9C5BEB-3F92-68D6-2B3E-D7B3814A3F1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94084B6A-CC38-8DBC-C42F-4F9BA92BC88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329DE0C-493F-E7EF-3D65-AF8AF68C00D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0F3032F-1E60-2E99-9AA4-0A03A3EC416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99891BF-88B3-DB72-5FB8-12BEF778ED9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1401D0D-E14B-8446-EABA-6FA2080A7AAE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DDCFA88-C27D-070A-80CC-C2CEEC8C2FA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C07646F8-8712-6D08-B40F-BA8F6601527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4A256C9D-5FDA-3B75-3D26-3A4D5AD0CD3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BB26A636-3DDB-B926-D10C-73E980ED90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05B29183-2CE1-BD66-B2F9-6366999D39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CEAFC12-09AD-8EB5-F73E-1FA9E8CA1382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5315E5E-7FD5-626E-1BF0-93701672AD4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C9DCEB3-E704-8EE9-E254-3C41F94F50E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32DFCD66-A941-00AD-0BF7-047E8A6D73C6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533115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2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ABEFC288-15FE-9AA3-BE8E-B0A1687DB6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FCDE9403-179A-F61C-8414-6864BA2AC41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67C97A1-6969-BBC8-53CB-B43952735F2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104DBF94-CB29-C86F-D6A5-1E5B4528E4D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B5D701ED-2209-B7FB-E588-CA436D13D0F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89BB9E48-3FD3-A8AE-DB70-48C4E647CEB3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4462D508-6E9F-A04A-525C-E6DA6735EE0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0517354B-6473-8A10-9C50-41D37E7EC46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88DB08CE-161E-B995-DBBF-B7D824B5D5C1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80903857-CA7C-989C-1AC9-59287D6A251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0249B9E9-6D97-6202-E15F-0ADD66A8526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632C44B2-EC23-6E79-4A34-9AC3D0AF5E3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0A17E774-DF9D-8D2F-20AD-93E3BE05F88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75566238-795B-DC65-E03B-3DE6AEF0BA7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6D739AA3-E50D-DD09-9A85-B5B4F61066B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E61881BA-796B-C3E4-82BA-236FC3ECF00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E1DED196-60B2-5D72-C0F5-6C8B8D170FF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B5B23C8F-FE76-DB3D-489F-C1956756F521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19AC206-FE04-350F-E8C2-E495390A41A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04AC04BF-0083-F55B-E690-B7BEF4CF85E6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DC8BCA2-7752-FC77-1043-B4550E476F8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E939C7D-0BD6-0828-626A-C5C29C2939AC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824E2F8-B5F5-125B-0773-6A38250DE34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13CE5E86-1B10-889C-C82A-046F76829C3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6F331C0-8ED4-9F33-5DF0-6A1FBB17CA8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3B2563FC-2291-4E1E-5FB4-F67B9814C3D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92CF957-26A3-92D2-BF8A-9E06992FEF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40566A6E-587C-68D7-E4C3-6AB6AB9E31F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C9695277-45BC-D3EE-3A76-4588081B093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54E8FA40-9FB5-C105-0AE1-8CFAE61200E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00E62DD-9496-CC9D-FDD6-11D4443C075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96CEAFAB-4201-4E8B-6362-30E1CF9598C9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33CCCD1-34B4-7313-50D4-780C80CEAFD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33BE911-B73A-CD3A-3F6F-8F366EF4734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237302BC-FD40-2700-8600-4EA4DDA7990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863D0DE-E417-2749-6327-B16402B8A17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7C68DCDD-18C1-0284-7E3E-7533F20F1AF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75975AEB-0F5F-B5D3-CA38-03150ED30078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D0BA2AAB-73A9-FB56-3E57-0AEA9C2C2DE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4B17C71-00BD-2FAA-FF6C-E1B293AC409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D7AF69-C3EA-2220-AFEC-C74294ADBE8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10F8BA8-1E5E-51FE-C96A-900C4862C15E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E1A7646F-7A0C-5574-14DD-8ACD7082269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395B4009-11B9-AA23-C045-479E2C64A72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60B5F74-8F39-B8B2-297D-2CEFBDC4EB1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EAFCF380-09F7-DE0D-45C3-22C31EB8E4E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5158B5A-339F-A9F2-717F-2392C635FCA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A4617138-D72D-010B-DA13-E7D244C760D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CBB640B3-144A-B50E-60CB-F92AE00F145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0E16D9-821B-E89B-6021-1E7E62FEFEA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E2476DC7-6451-4903-8A4B-A5D52ED040A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27B9AD07-C998-966E-5B2E-A9B67487B4C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1D18644D-F692-B447-4565-0D34B7144F1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40B91988-6638-B1AC-DA3B-FE7A74FE35E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0A1976F5-3F8E-B1ED-52E0-6CFD2EF72A2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ECF46CA0-8EE4-5481-466A-BAA31CC15B4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E2F91C9-6794-0A7D-9836-EB4AEA4A8CA5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E5C2F71-FB70-53AB-28B8-C0DCAF7B042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C2E99C9F-BDD5-6FBA-E6EF-2673E440B28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92B02430-99AC-87C3-6B7A-4F3B760C6A8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1" name="Graphic 18">
              <a:extLst>
                <a:ext uri="{FF2B5EF4-FFF2-40B4-BE49-F238E27FC236}">
                  <a16:creationId xmlns:a16="http://schemas.microsoft.com/office/drawing/2014/main" id="{FE1251C2-875E-7E95-98D0-2964C590ABC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54FE5548-4E13-E83D-89BB-9A39815A33E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E6228BB6-7DD2-A2A1-FC6D-9B7F231E97F7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756D6C0-887C-84A1-85EA-2090491A9E2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6E02D496-8311-96AE-6DF2-7725E602DC6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D734A486-AB17-DFC7-6239-14ECF01EFB59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F670AF3-5123-D7BA-B818-0D8D46EC8F5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860C6C07-EF71-5EA2-D2DC-890CEDDB8217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6" name="Title 7">
            <a:extLst>
              <a:ext uri="{FF2B5EF4-FFF2-40B4-BE49-F238E27FC236}">
                <a16:creationId xmlns:a16="http://schemas.microsoft.com/office/drawing/2014/main" id="{82DAA63E-9645-4E44-2C69-D77015127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4562936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A9D41335-16B3-57B4-E65C-569158F201DF}"/>
              </a:ext>
            </a:extLst>
          </p:cNvPr>
          <p:cNvSpPr/>
          <p:nvPr userDrawn="1"/>
        </p:nvSpPr>
        <p:spPr>
          <a:xfrm>
            <a:off x="0" y="1019431"/>
            <a:ext cx="7692000" cy="583856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98E65514-7AF7-8C62-0DEA-426A2225D536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C2B86937-2DA2-830D-0942-140C7E2434E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21A800FB-2353-ACF8-F579-1701EC045E0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F5B5FD26-AAD7-14BA-677A-CB81D00FEC17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869EB23-2C68-E63B-EAA1-8EC517A7F28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73B5D56B-E760-2DAA-C264-65E8F54D842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3C54095-45D0-1B8C-22ED-73B9B1506CB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C20A7B0-8D62-5618-78F3-FA5F33049B8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D5853B9E-23B9-C91B-47F5-34B309C5D90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8E1F696B-FCFE-A6B2-9B8A-2D8D8C730BCC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BC33D231-415E-B634-6E5B-D23BEDD4B6D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149B551C-A454-BCB5-0A19-2747F12FE58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EC6C38ED-9B82-1B76-A9FF-C81325FEB6C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51FD26A-79CE-AC34-F9E1-F22E9211C5A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E00273A-75F9-DF6A-BDC2-8F93BEFF21B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EDB6A88-8E0A-CC66-8D94-249BD9C193B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7C7AD51-D04A-799C-669C-DB543CE9070D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33A46E4-29D2-CAAF-EAF5-8E53784FD18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800F5B8-7835-F599-CD28-06A8A8139C54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9188979-4703-DBEC-D100-F6414E22539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E46E67C-EBB8-F524-DF2B-4CA38A918D1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9DFD1D8-8D4F-41AC-B2DF-7806B6C9C0B2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822DA42-31C6-A941-5F36-6822965E74E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5359CF9-306D-C6EB-7F54-DCC5B573EA8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8F51488-4053-F12A-3D9B-4E450484FD8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26F880-D738-4EDA-9BE6-303234B7D7A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8CA6DC4-BDA0-CB17-9F50-0B39DAF758C4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AFA826E-2E75-BFC2-F21E-C0FD6DEC866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9F12E00F-D8C8-6FD1-0A92-101B5A9D541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5EE575-916C-23A2-55AA-28CCFD8CDEB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4640173-116D-E364-B55A-EBE84CFA7F6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FBB0A047-CD23-A604-5938-F6992086182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6DBDE00-B076-6442-DC91-E3379A5F258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6D89E5E0-3FE0-06A8-96BF-62C860A2BBF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363CF66-9D82-162E-C17A-2A2259EBBE7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0AE535EE-FC8D-0E79-3076-20ACCA9003A9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9037F7E-C009-F1FB-1E57-0B03386F90C3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43EDCAB1-7566-B621-E97D-659EDC432D78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8BE41EE-ECB1-D5F6-E69B-067B9B1D48B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7C40D2A-4F37-599E-F49A-EC8F8747C3A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72850FE-3B80-BC38-41C8-17F5A287806D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F4262AA-476D-2D6A-72B0-54AE41AC656A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51D4F96E-F968-4588-9318-65AF32AF6738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4C7ABAB-C65C-DD99-6DF3-C405D79D942D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3D5A37D-23C8-3F73-78CB-210646F7F002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DCBC5316-F858-0155-18E3-982DE88107E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523F6CBD-1BE3-DA36-3F2D-F07A6FF88C4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5152EB8B-7890-2A20-4E3C-3F9A82F7200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F9D925B-F0BB-7C22-8709-18B3C79D74A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CFD440C-47D4-FA34-1CE6-2132E8C3E51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9BCF79A5-D58D-5CF8-4619-39C8F4CD52B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65B62016-BCC2-BC1D-118C-5B3FFA743F8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8A899BCB-F2A6-5848-7A4B-5453863B19C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155D37F-7216-6DC2-0544-BC292BE4376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1A3ABE76-CBC1-D54D-35F4-20ED103054A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47B9F46-958D-52A1-9836-BAE31878966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91747AB5-6C14-26E6-90F9-7020E29C1BCB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0E336C8B-3ADA-E722-B079-7E4F6F1F4C7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9B3E8C98-5881-64B0-A3AA-1043FC67FF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F1E8833-DD04-04B8-7886-B80CBA777835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E03F3F4-938B-96D3-6610-422B3C8B931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94D101EF-4A00-21CE-CB73-70873E415C4C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AE5C716-E81C-C40E-E15E-6E13F972CD7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72AA047-238A-ACF4-405F-69A0852FF42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7C4930B3-B9A4-34C5-AD13-A28B6C2E30E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0F85A51-CEEA-3838-1110-E869FD6C6F8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24F4AB43-3242-FB25-82CA-76625FFE99E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76D1CE7-0CEA-7FDF-E1BB-472B484F7F0F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B0719BDB-93F1-25C1-6CEE-950E29FCC7B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2" name="Title 7">
            <a:extLst>
              <a:ext uri="{FF2B5EF4-FFF2-40B4-BE49-F238E27FC236}">
                <a16:creationId xmlns:a16="http://schemas.microsoft.com/office/drawing/2014/main" id="{AF12206C-D82D-E666-6D1E-891D485DC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74" name="Text Placeholder 11">
            <a:extLst>
              <a:ext uri="{FF2B5EF4-FFF2-40B4-BE49-F238E27FC236}">
                <a16:creationId xmlns:a16="http://schemas.microsoft.com/office/drawing/2014/main" id="{BCAC960F-4172-3185-84F2-EC2C6B4929C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999" y="1113643"/>
            <a:ext cx="715013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5" name="Text Placeholder 11">
            <a:extLst>
              <a:ext uri="{FF2B5EF4-FFF2-40B4-BE49-F238E27FC236}">
                <a16:creationId xmlns:a16="http://schemas.microsoft.com/office/drawing/2014/main" id="{5677C4E5-C514-C6F5-EEC7-9736001FBF4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961999" y="1113643"/>
            <a:ext cx="396000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F76AAA8A-43B0-AB1C-0CE9-B3666923C59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58403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3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 Placeholder 17">
            <a:extLst>
              <a:ext uri="{FF2B5EF4-FFF2-40B4-BE49-F238E27FC236}">
                <a16:creationId xmlns:a16="http://schemas.microsoft.com/office/drawing/2014/main" id="{D80C6154-AC75-DB47-B23F-5F06489FBCB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37636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9" name="Text Placeholder 17">
            <a:extLst>
              <a:ext uri="{FF2B5EF4-FFF2-40B4-BE49-F238E27FC236}">
                <a16:creationId xmlns:a16="http://schemas.microsoft.com/office/drawing/2014/main" id="{B320A8C4-A831-FA4F-8383-6B66F08B667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35566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r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s-ES_tradnl" noProof="0"/>
              <a:t>Edit date, name or version</a:t>
            </a:r>
          </a:p>
        </p:txBody>
      </p:sp>
      <p:sp>
        <p:nvSpPr>
          <p:cNvPr id="90" name="Title 16">
            <a:extLst>
              <a:ext uri="{FF2B5EF4-FFF2-40B4-BE49-F238E27FC236}">
                <a16:creationId xmlns:a16="http://schemas.microsoft.com/office/drawing/2014/main" id="{A4501FEC-9096-9A4E-AD9A-03319FE0D5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37636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r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 </a:t>
            </a:r>
          </a:p>
        </p:txBody>
      </p:sp>
      <p:grpSp>
        <p:nvGrpSpPr>
          <p:cNvPr id="91" name="Graphic 18">
            <a:extLst>
              <a:ext uri="{FF2B5EF4-FFF2-40B4-BE49-F238E27FC236}">
                <a16:creationId xmlns:a16="http://schemas.microsoft.com/office/drawing/2014/main" id="{3652A5A5-7E61-0E4B-84FD-37D1D6BBCA6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931C63A-C0D5-3742-97D9-432784D7D7C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AB3A67B-378C-6946-8B31-529C47AA4FD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8391E87-C121-C14D-8AA4-BBA755382067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4EFFAEA2-CF3B-8747-BBA5-32F2D6E7D7A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6F312833-8A8D-994E-88C7-D5D6DB6F806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DD91A0E-DCFB-7743-B411-AB5D947D00F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E4870776-0F1E-F940-81D9-0D76D29B194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71D0503-A121-D34E-B140-4C32D365769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067E47A-8360-384C-AF10-0F906D87532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F8168C62-87CA-E54B-A662-B46E0641FAC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BD6C5DCF-7717-414A-880D-21CB05959E6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1A36C787-AF0C-5F47-AE84-C6FFF498E5E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3A39AFD-694F-BF4F-A9C2-8473CF797050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E6CCC9F2-B7D8-1C4A-9E97-0D684D8D919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2D3D8654-40B8-BA4F-9A12-6B6B891BDFE1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0E88E9F2-43AC-3040-A792-36942E3A658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9FBF415B-2A71-E54B-8644-ED43A703955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3914E646-AE96-D943-9320-78DF3C6973D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DF5817AB-A09E-864B-87CD-4DA6263D283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A2A5044-FCB1-1945-9699-47CAE8318265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0F4D0035-A220-3E4D-8E2C-4BC31E7EE6D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1BCF0D3-DF2F-674F-8851-EB15162851CC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FECA4990-2529-E147-B9D3-E1F1C6C03B1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F7647B33-7393-434C-A03C-7B67ECA64D2C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E31861ED-D94F-5A4B-9611-0C02253B52E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0FD207FA-5BD3-3943-AA41-2F893387219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3C3E926-ECAD-D548-B37E-2BD586AD189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6744116B-C0CB-7241-B849-B46086341DF2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8A85AC3A-2603-EC40-AEFD-AA1129FDF71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EAC96403-6075-2646-84FC-2530E8EE9249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0D4DE70-4DB0-754C-AEEA-D39B063D4D60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E5D98B2A-E0C5-214D-BBAB-92C53A4067C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EF826AA-6AD5-2C4E-8835-06A45B26038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7E411E1-E7A1-F34C-A8A6-7D1D0ABF318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2A362CC-C10F-0E43-9E08-76C93961085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9A1EA26-F5A3-3D48-8749-E7742432EA8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21F39802-F392-6740-AD29-7E1D6EFDF63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11A5DA89-568F-9B46-854A-BFAAF3F0945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3A0E5A7-33E9-404B-A564-9E1B450B3E3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47096860-0496-F84E-9143-792BFEE4378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8BB75424-C4F2-9448-B421-17FAFE6ED03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35A386DA-9EC2-8D44-B54C-90901A53ED85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EA07537-C8AA-BC4E-9C8F-B3E32C1CDF7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F489654E-DED1-AB4D-B364-67601BF7ED9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DD9F09CF-ADB3-0F45-9986-878A80C38FC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AA8071C-D2D0-7F4F-AEF9-CB78AB75D2C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7D0BC2B0-76D2-4849-B5DF-F1F3351F6EE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8B54D52C-30E7-4F4E-A317-57947625FA8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BBB6DBD-54CF-3248-B716-4F0F6408CB6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C2A5E21-C334-7745-950B-E78AE4B4227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42ECA817-4CE5-D648-9263-EBDD077DF1C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4589A0E-D49F-DC46-9200-85256C28A8A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5889D76B-584D-224E-8F86-0D24CFEEE71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9D4BE2C3-8E46-A24F-A3FA-64F9B5CDA5C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E36E6C3-931E-5E4E-8728-F7DCEA569E01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57A0987A-5711-A948-88B0-856B10BAE22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64BFE88F-06BD-6E4D-8C87-065D2B2A15F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1B48307-3C0A-1F49-A456-F4E8818D9E9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0DEF890A-0B01-DC4B-9D99-9196A001CB7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98790384-53E1-8649-A961-05526CEFBB2E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8DD4BE51-B616-664A-BFB7-727DF6C34ED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DF31EA9D-9F05-8542-AF9C-3E4C10B6E3F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D0E0055-1126-4949-8C3B-035ADE85814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36EC96A-70E8-8F4C-8C50-71D3C615208D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0F9DE084-6E6E-F74D-8809-CD60E92C0A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A47EC7B-9EF7-3547-B24C-346AAAB7F58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27F65C50-7E31-AD4A-B691-692E7FC487A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DEF0A8D3-8584-DBC6-91E5-2466C00012E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7241373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6578436-DE5C-5B02-106A-1267F5C3B514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3" name="Graphic 18">
            <a:extLst>
              <a:ext uri="{FF2B5EF4-FFF2-40B4-BE49-F238E27FC236}">
                <a16:creationId xmlns:a16="http://schemas.microsoft.com/office/drawing/2014/main" id="{ABD529CF-0158-10C3-BDBF-98707DA767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93E86138-C4CC-338B-A810-911962F5D81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3F07D7B-D41A-D8FF-EFF1-25D8B7FBC4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0934F30B-E53C-5114-305B-6C556C54893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53DDD6A3-EDB7-7D01-57A4-81F861FA576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79C57329-2B8C-34F0-ADAF-9FB1318C61F4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4103E4A-25F2-8364-50D4-77476F52A9C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CC32D9C-9484-2283-FBF2-D12DDC645D8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3FFA6472-1049-75D0-973B-F7A16B6FEB4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09F1289-A217-22D7-8735-6FAF7EE6B153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42BA8E6E-550B-4509-F44E-E2AD9FA1BD4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A77FF8D9-88D8-30F8-EF89-742802128BF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94D60E9F-A5CE-A87E-3FF0-1FA21BA427D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33FF0E4-1673-8B77-5DAB-D2F79FADE70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B0F87BC-CCD0-6C63-7D6B-AC1CC60EF41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47E159-A74E-51B8-3E7C-F785C3D11DE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0C1AB3F-7DB3-8B7F-05E1-AC2678043E6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B196824-3EC0-B073-707E-581DCA7AD158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AF1FC831-F417-B908-4D2A-6667AED78E6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1A977A5-4CC2-0444-BD2C-25EC20693F1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B19C4AD-6CBE-47DB-B715-3A7C2F0ACC9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902A26A-8FF2-5280-967E-F125499AF55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70CDEFE5-B8B6-2B3D-935E-71DFF8ED9B3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EA68BB0-09BD-E9ED-8EDF-62248AC4D4D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380E729-BF51-0BF4-EF73-F43C632BBF4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E5B8F9D-DEC5-9B99-5AE5-7D98694D459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13F182E-FFF8-222C-E06C-4A2D25E5281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D4EB0F8-9B15-B2BF-E7FC-F6336933DA9B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A797D4-2AC2-BAE2-6335-E7F708CCE00D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49A5A24-7F70-8B6D-65FA-481FBBAFC8B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B6A8B9D-A3C2-01D3-8511-EA7053007B6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295FB06C-628E-6A10-B4D1-809AF80AB97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E0198B4-9D09-A484-6687-4173F9768A4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ED29A7C-07A4-4F00-DC31-F2D9F00EC10D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DA35B8D-55D5-CAE0-C3BA-C3F16F2EA4D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59E392AF-791C-3C94-E478-64049CED7CB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E476EAF-1FDF-5BC7-E2CB-585047519334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3733A93-3522-046A-15F4-723C95A71D2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8326AA4-3581-8607-7ACC-1010A9E0C57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0699F67-A28F-6790-3960-F1CAA1DB8C1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EAEC803-1DAB-1B87-E027-654ED5A2BA9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701590D9-3625-0FEF-F631-5C00DE2C07B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68E8FB1-47B6-7CF8-A495-9B41821276E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04495B5-466A-2BC5-34FF-38560A429CFF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0A695509-1804-D9D1-2107-BCAD1374137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BC7F82D-D929-6330-FCAC-C112808D220D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FAF8098C-E8D5-96AB-C09E-E2A4BDA6BA8B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630174A0-0291-B264-ED8B-B3D63B5C45C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D16D426-05A1-A5E9-FCBC-B4FF4B40043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78F397A5-6C7F-53DA-4D21-D1B5DCF881F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11F13FB-B477-0728-4B33-52E1BA9DE1AD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AA153047-FC85-3AE6-E9AF-3D8FAFB8635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41CC9F1-FD68-2A24-C200-085882138CB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4EC9DF4F-63E3-CAC6-3886-E519797FEFB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7E75C7-9B34-137C-D4C9-5D21F3B8FCA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9EF286E-90B0-5FE1-A9EB-278091EE7E6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BF312B1D-9DDC-5E3A-B25F-493077EA7C7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472D3778-D4F6-9734-FF47-78F7FB4E63F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7DDFAE8-3B28-54D8-007B-8BCFF53DB3A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514C0EA-4311-9935-FFD2-0D676AECAA3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F2DC1828-5A38-ECC3-5906-250A1821376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0C2484-F896-7744-A64B-310B6F1799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1CDAAD39-F539-A007-D53F-695568C3F07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E83A7C98-2548-783A-4CF7-0EB9ADDD6D42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59E89BCB-219F-F496-109F-6F68512FCF8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47BEF756-581E-BFA3-7097-78C0702BEC42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94A3D9E-0E97-D635-015E-A24FD1A584B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917B077-1DEE-0B95-7B6D-FA3879DF051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1" name="Title 7">
            <a:extLst>
              <a:ext uri="{FF2B5EF4-FFF2-40B4-BE49-F238E27FC236}">
                <a16:creationId xmlns:a16="http://schemas.microsoft.com/office/drawing/2014/main" id="{71C35D26-2889-1C64-A6FE-FA509F243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73" name="Text Placeholder 11">
            <a:extLst>
              <a:ext uri="{FF2B5EF4-FFF2-40B4-BE49-F238E27FC236}">
                <a16:creationId xmlns:a16="http://schemas.microsoft.com/office/drawing/2014/main" id="{9D22BDB1-A529-4309-8825-4EB32E8068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769998" y="1113643"/>
            <a:ext cx="715013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75BE782-C1EB-693C-3B5B-189B22FEA66C}"/>
              </a:ext>
            </a:extLst>
          </p:cNvPr>
          <p:cNvSpPr/>
          <p:nvPr userDrawn="1"/>
        </p:nvSpPr>
        <p:spPr>
          <a:xfrm>
            <a:off x="-867" y="1019431"/>
            <a:ext cx="4498996" cy="5838567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76" name="Text Placeholder 11">
            <a:extLst>
              <a:ext uri="{FF2B5EF4-FFF2-40B4-BE49-F238E27FC236}">
                <a16:creationId xmlns:a16="http://schemas.microsoft.com/office/drawing/2014/main" id="{7F421F57-AD72-0407-1060-516710057BB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000" y="1113643"/>
            <a:ext cx="3960001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BF1609A9-3C6E-ACFB-5FF8-EB15611B20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6713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3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154E8E25-3DF4-6DE4-36BF-FA6B05F9B645}"/>
              </a:ext>
            </a:extLst>
          </p:cNvPr>
          <p:cNvSpPr/>
          <p:nvPr userDrawn="1"/>
        </p:nvSpPr>
        <p:spPr>
          <a:xfrm>
            <a:off x="3993959" y="-1"/>
            <a:ext cx="8216634" cy="6858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sz="1400" noProof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597AA88-5FB0-7C77-D6E5-3B5B8A0A6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1" y="263472"/>
            <a:ext cx="3477701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6" name="Graphic 18">
            <a:extLst>
              <a:ext uri="{FF2B5EF4-FFF2-40B4-BE49-F238E27FC236}">
                <a16:creationId xmlns:a16="http://schemas.microsoft.com/office/drawing/2014/main" id="{54B91F4B-0035-2364-3CFF-BC357F612A9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7" name="Graphic 18">
              <a:extLst>
                <a:ext uri="{FF2B5EF4-FFF2-40B4-BE49-F238E27FC236}">
                  <a16:creationId xmlns:a16="http://schemas.microsoft.com/office/drawing/2014/main" id="{CB4FBAE5-734B-6088-F124-2C8F3B92EE8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0277236-A558-0D45-B5D8-EE380C8FB04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350A8890-21E8-4BEC-5744-2BEDA77C529B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" name="Graphic 18">
              <a:extLst>
                <a:ext uri="{FF2B5EF4-FFF2-40B4-BE49-F238E27FC236}">
                  <a16:creationId xmlns:a16="http://schemas.microsoft.com/office/drawing/2014/main" id="{51A23768-9489-BD73-FF5E-B042E2370814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63B7337-40B0-34D2-0AF6-116A43455DD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35C27078-7E56-7421-4852-6D2EEB329A9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DBFAE4B2-A337-D316-DA13-565AE1C674D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45A8B7A-5E9A-A728-D1CD-A77772EE1B43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0156428C-E8E3-BFCA-B2FF-D21873756F8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1B1E321-AB00-B332-9626-63EC06FFF590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764DA9D-357E-9026-5ED7-1E3B35BAA47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13765D7-137E-72CA-CA30-4493EA674DC3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E759F30-C4E2-C293-E858-0A4108B1352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" name="Graphic 18">
              <a:extLst>
                <a:ext uri="{FF2B5EF4-FFF2-40B4-BE49-F238E27FC236}">
                  <a16:creationId xmlns:a16="http://schemas.microsoft.com/office/drawing/2014/main" id="{53DFD1CD-7B8F-9436-70FD-F5AF9C19A2A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D755A29-E483-6478-79AC-6D6E48D116F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84567-39B5-4A70-3C81-C9B2D132CEB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D265C22D-C0FA-BF18-A30F-04E7ED9A6DA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0328D44-8B75-57E8-A0C0-5B8A39E514F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A257A7A-5933-3761-5659-2E2864A0951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21EFE195-32DB-F9AC-0143-B8DC85FAD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0097E52-8623-A4BA-DBDF-988C4DF709A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7302543-D582-5624-0E8E-60C3C816CC91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CCA560-9C15-B58D-47FC-8DCD21BA26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8022CA0-722E-4AF3-B5AB-A6A63638852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1EB76FDD-514A-5355-4E1D-195E3C4A394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1C67490-E786-5701-4B98-3E7C9CA15F1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AF1D1BD-0183-84EA-EDEE-C8FF1528180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94B73BE-071B-CE9D-BF00-2F3DABB9877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A29E15E-36C4-7915-D7EB-D658E258A33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9E2DA2A-8CF8-3859-5694-4B69BC0331E3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C63631B6-D6FD-1857-CE5C-CF8C26539F5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D092C74-B8FC-1A98-2DD1-9B961AA868D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F3ABB3EC-CF74-5112-857D-DA946BC5FED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E7A4B250-2698-B9DA-38EB-D720192D4BB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324D9550-AEB9-6092-7455-37042B6DC72C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1EA8B1A0-4D59-43C5-2E14-DF7CF721E55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1F1FB80-311C-8AB7-8576-74F5771A36E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DF21D01-E785-9A5F-AE4A-1A8895EA4CE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4825225-F65E-CCA2-445A-5310CA942D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FA51CD2C-1025-1837-16D7-20EB89E5E54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6F103BD-A780-6A07-6342-6CE69CD2955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598A52C-4D4C-3423-7BDC-3728D63234A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321FC9C-19B0-62B0-5867-E754DE0B94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C3AFEF0-EA76-99D9-3E63-DFCC6CEFFC6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D575C9E-76BF-134D-AD34-2CFB2333974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4075012-FC23-96FE-C988-E792DA15D4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84721A4D-0BE2-23F4-EBC9-399E5E645A1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5E45C18B-0D7F-26C1-CDA3-F13647A642D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C01E6226-8643-7A20-9077-5A89D912505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8B004DAC-158B-E360-5EB2-300D34223BB8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7AC94919-81DA-4937-644C-542340211DE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21AA161-D92D-2145-DA81-0EE181D4E73A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7D364042-BA09-2993-CA2E-7C707158776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649B4C8-5088-6F85-B0B6-6923DF28062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1EA786DA-0718-6B34-68C3-F3EA27F6D1C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09FAB03-775F-C30F-8788-F1678E9D237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75FE2209-8C2D-FBCE-CB76-ADA33D235A9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B9ECB73-2C4C-8110-05F9-03BCDAF308B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BEECCA-4FF5-C6B0-0721-A5D2D2A9692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" name="Graphic 18">
              <a:extLst>
                <a:ext uri="{FF2B5EF4-FFF2-40B4-BE49-F238E27FC236}">
                  <a16:creationId xmlns:a16="http://schemas.microsoft.com/office/drawing/2014/main" id="{4E9D3B32-8366-048D-7EB8-DF31EDC7143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268501-EC46-1E0E-59D4-AE033CE84C3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3E8B9171-0794-F1D8-9AFE-D1DE1F2C2D8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00C932AD-70AA-90D5-818F-FF26F22BD011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E90FEC2C-0AAF-8ADA-5357-AACF79F1004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CF9492E-1705-0A6A-4B46-B120696C6D8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B2F37C4-C6CC-F613-EE85-B62151C43A2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C4EA4107-A76A-9B3C-B17D-880763803C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4" name="Text Placeholder 11">
            <a:extLst>
              <a:ext uri="{FF2B5EF4-FFF2-40B4-BE49-F238E27FC236}">
                <a16:creationId xmlns:a16="http://schemas.microsoft.com/office/drawing/2014/main" id="{D24F6567-EA28-E1DF-7A9A-FA2965794AD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039705"/>
            <a:ext cx="3477701" cy="37223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CA6846BB-BFD6-0888-5BFF-F82105A5F1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9999" y="5200323"/>
            <a:ext cx="3477701" cy="357329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400" b="1" i="0">
                <a:solidFill>
                  <a:schemeClr val="accent2"/>
                </a:solidFill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Text Placeholder 31">
            <a:extLst>
              <a:ext uri="{FF2B5EF4-FFF2-40B4-BE49-F238E27FC236}">
                <a16:creationId xmlns:a16="http://schemas.microsoft.com/office/drawing/2014/main" id="{E3DE0169-D471-8901-FF29-9A8FBD0BD69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69999" y="5592208"/>
            <a:ext cx="3477701" cy="844218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5B94353-80A1-A4A3-FE70-49206A2F8A95}"/>
              </a:ext>
            </a:extLst>
          </p:cNvPr>
          <p:cNvSpPr/>
          <p:nvPr userDrawn="1"/>
        </p:nvSpPr>
        <p:spPr>
          <a:xfrm>
            <a:off x="269999" y="5139641"/>
            <a:ext cx="832895" cy="522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5" name="Text Placeholder 11">
            <a:extLst>
              <a:ext uri="{FF2B5EF4-FFF2-40B4-BE49-F238E27FC236}">
                <a16:creationId xmlns:a16="http://schemas.microsoft.com/office/drawing/2014/main" id="{A7572719-73DF-AB39-8B4B-5EA20D74751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64154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8" name="Text Placeholder 31">
            <a:extLst>
              <a:ext uri="{FF2B5EF4-FFF2-40B4-BE49-F238E27FC236}">
                <a16:creationId xmlns:a16="http://schemas.microsoft.com/office/drawing/2014/main" id="{80EFF8F5-99B8-40DC-90AC-92339969945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264154" y="265294"/>
            <a:ext cx="6430909" cy="646898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24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9" name="Text Placeholder 11">
            <a:extLst>
              <a:ext uri="{FF2B5EF4-FFF2-40B4-BE49-F238E27FC236}">
                <a16:creationId xmlns:a16="http://schemas.microsoft.com/office/drawing/2014/main" id="{CD566635-39BF-D687-220F-4C0E652BE58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896276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1" name="Text Placeholder 11">
            <a:extLst>
              <a:ext uri="{FF2B5EF4-FFF2-40B4-BE49-F238E27FC236}">
                <a16:creationId xmlns:a16="http://schemas.microsoft.com/office/drawing/2014/main" id="{DA6C039A-2C14-6594-6AD4-B6274B29B8B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33505" y="1039705"/>
            <a:ext cx="2412000" cy="385683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Text Placeholder 11">
            <a:extLst>
              <a:ext uri="{FF2B5EF4-FFF2-40B4-BE49-F238E27FC236}">
                <a16:creationId xmlns:a16="http://schemas.microsoft.com/office/drawing/2014/main" id="{5E3DF867-C2B8-B0D0-3E62-969CF51D93C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264154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17413B8D-1AA2-22E4-31EE-FB797D74538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96276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8D20A0C7-8C2B-EDC3-5ABD-EFB39F6FDED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533505" y="1510352"/>
            <a:ext cx="2412000" cy="4926074"/>
          </a:xfrm>
          <a:prstGeom prst="rect">
            <a:avLst/>
          </a:prstGeom>
        </p:spPr>
        <p:txBody>
          <a:bodyPr/>
          <a:lstStyle>
            <a:lvl1pPr marL="0" indent="0">
              <a:buNone/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CC581F5-DA20-AD76-0E46-0F2D29F5355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94636238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4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aphic 18">
            <a:extLst>
              <a:ext uri="{FF2B5EF4-FFF2-40B4-BE49-F238E27FC236}">
                <a16:creationId xmlns:a16="http://schemas.microsoft.com/office/drawing/2014/main" id="{FFC5C00E-724D-E6CE-187D-6F3F8589F68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5B5B03FB-1523-0380-A7F7-EA87FEB4E6A0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7F2DB053-A2F7-8C70-F747-00CD9B7B875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04928A41-DB5E-6E2F-7FBD-ADE98106D2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27C7265F-A437-B17F-FAB5-7ABE32BD813A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3942BFB3-3422-C88D-08B0-F9CDAE4F52C4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A1D30A3-04B2-625C-7044-593E40B4274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8D4DEF1-AE2B-5ADA-6F06-2036C71E214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8C368326-8C56-C840-FA04-3753F33BE4C7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9E6BC844-FED5-3F3B-C4B6-CBF41F045A2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277DF8B-040A-803F-B1E7-4F0FA1C0910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548994C-9142-D837-1497-B6782C4CAAB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253B3B0-BEDD-3538-4A40-5664E20C7A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F6375703-E54B-71D5-4E4B-B1E7F3E5CCE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9" name="Graphic 18">
              <a:extLst>
                <a:ext uri="{FF2B5EF4-FFF2-40B4-BE49-F238E27FC236}">
                  <a16:creationId xmlns:a16="http://schemas.microsoft.com/office/drawing/2014/main" id="{7A92EC80-778E-A746-1E70-FBEA4039338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9428377-3E4D-771D-DF77-2E986399E19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931E4A7F-26B4-3CE3-22A2-8F082AFF49CC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5C221655-9A3F-3650-EFD3-F0904392528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1C8C76F-05F5-058A-57DF-F85B07980B3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6E615974-0CD1-C1AF-343A-D7611E14DC2D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9B2322A-5A89-0C8D-079A-61403498F9B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8ACB27CA-2661-9180-DE8B-E7CF821DCCA2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9D2651E-BDFC-F5BC-B418-5ECF5F4E2DC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68B718-2BEE-8FE0-FFAB-E25E2629227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B8A729BD-EC0D-3E65-802A-D9A82E710D47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25BFDC65-5693-86BF-5685-B8727135F12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E487A30B-9033-E85F-1355-9588F91E9DFA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7A772F3-A1A7-8873-1AC8-56CE0FD46AE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DA495B1-C062-89CF-0507-5B19D201B7E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7614B060-E6EC-88D3-0FD2-999DBCC244C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830B52C8-05F3-F2AE-0784-A02FC0463BC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72C3B7A4-CC82-0140-E180-91E4DAC19C5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EC602DDE-B98B-0299-EA7D-E4E0C948220F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62D0E0-6CA7-72CA-C2D0-3AB3354D5A1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EC9DD57-F2C7-5C83-BD06-303652DCC757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EFE21B4-78FE-AD48-4FA7-1D93014AAED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C241144E-4E2A-0778-7AD9-C14A6B8022C2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D233506-638C-9292-B4C1-97D4EC1EC5A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AF418D2-E50B-929F-D829-CAC812FAFC9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BB88D1D-88A8-B798-1D4E-5D23A812457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867F49-75B5-52DE-F037-146725A6BA1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5F2D4C16-871F-5BB8-F4D2-38C9EBBA74B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163668F3-0C80-C8D1-F4B1-0A7DC8AEFA5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E6A37855-E77D-2B87-8784-6867A862D0C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6B8C00C-D796-F968-444A-43AA6BF19DC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C868207-C2AE-98C4-A577-6821D33C849F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8E5D2A5F-994B-8274-1174-CBD92CC943E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EEACB1D9-7E1E-AD45-CFE2-967C4108EA7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40D14E7-840F-91EE-6E0C-3C62BD87C88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294A26B0-B44A-0839-2F25-81DDF218752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24B70A02-30B8-4BA2-9386-343CE3C028DB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E1E9768-5142-9012-D339-8F3620F01A5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FD50826B-2573-7016-1A15-3114BCF7D394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9E778A8-AB25-EE23-6CAF-C93048D88A1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7390908C-42F8-4755-BE9D-B7A55741192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5F39CF96-222B-969E-8009-5F1B055B0C4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A6523EA-687B-6211-FB8C-DB097C8618A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9F34D297-8876-338A-0045-9E4D72DD9AF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94AC8E89-5608-EDA2-665D-100703E930A7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E3B6C825-DCB1-A204-FE73-231B23B90391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00" name="Graphic 18">
              <a:extLst>
                <a:ext uri="{FF2B5EF4-FFF2-40B4-BE49-F238E27FC236}">
                  <a16:creationId xmlns:a16="http://schemas.microsoft.com/office/drawing/2014/main" id="{9C94043C-D537-FF07-9A16-A72DFC389C33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F3D3099-6E70-C7E5-A5BF-0CACAA80A17C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6AEF1EFC-9797-C818-35C8-FBCBF0E06AE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F430152B-AE64-67BE-CB2A-06D1030E464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99012143-D62C-CF60-C49E-13EB0D9A717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14C3149-9139-9AFD-F680-47E5DC6420C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5E28852F-E70F-D6B7-6A94-337BBFCEB0B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4422147-17C1-6883-64B1-9E93203B6B4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5" name="Title 7">
            <a:extLst>
              <a:ext uri="{FF2B5EF4-FFF2-40B4-BE49-F238E27FC236}">
                <a16:creationId xmlns:a16="http://schemas.microsoft.com/office/drawing/2014/main" id="{F6394223-1043-2AB0-389C-932EB5802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5261457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46DAF994-00A9-01FE-7B01-C39A9ADC6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3BB883A9-3DFC-E5E8-DD77-2F6F81F50D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B2B52FB8-B39E-704D-A9E6-142B96B6B7C3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FD99558-776E-5914-D7F2-B98FC915358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A4EF63D1-8D30-B524-0380-3C044260FB1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D7EAF64-6BC8-B367-BF0E-8BC658CFA28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218AB5E3-E55D-770A-6D11-0F5559E598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56571940-9324-90A5-848A-0CE84525181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C7F0B543-6286-6CB3-7DD5-947C1DF7EA7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105D67C-62E7-CCFA-5E29-D542B78A9353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ADA3745D-A66D-C614-0168-B11A835E727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C115A96E-F9AB-6BCA-AF5E-0668584A8716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01DDC0E2-DD61-C3D8-0646-10A3746D64E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FEFB030-AFD8-2447-A88D-EA0D7166816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1BBA7AB-82F8-E2B1-E758-658D50FC59B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65EF886D-B939-9182-BF05-8EF132256EC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B50E57D-1E61-466C-8D35-1AF2E784C0F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D548461-A039-2A89-4205-ABA51041B19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CA1BA0F-2D6C-758B-DDDB-58C331ECE43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5C9BA011-F9B8-9F6F-2FB5-99BB498DFF5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B98BB41-51D0-1A51-360A-267EE4AB6C4E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EC225FE-378B-A2C0-A9EC-8F7158C834F6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70048604-472B-2658-7F06-F481DE4ECA4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B5C00D9-95AA-4191-81CC-14E8DE42CFB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BC9877D-0916-8618-5C34-C4959ADC443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768D9B8-E838-E73C-C978-B75B7D6EBCB6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D00B58B-6524-5A06-AE32-2C181ED808B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C3B6DEF9-7FDE-383A-A09B-3C66D4039E04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E1CDA8C-2DCE-A52B-9B79-5D1B449B906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0D43E45-317D-9BBE-9C5C-A285B637849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5A141F0-50BA-3F9A-825A-149B9C0FBEBC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23137C8A-1E0B-0736-A1F5-6E9ED3C341D0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571E79A-48E3-956C-B1C9-BE99A10E9512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87BFEAF-8565-5DBC-AB2B-6A596F51394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6A31F37-375B-02EC-F88F-51C14D4A5CA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ADE4BA3-8437-65CE-D286-D8F8B3E13B49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435A6CE7-1DC4-1738-096C-240F8B2BC9A4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614669B-B9BB-3D3A-0F47-D96EEF88041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1898BC1-1971-6794-9D28-2510E4D3D5D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E92FB81C-FA88-3DA1-7197-6A519920404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0CA827E-AEA4-ACA3-5E16-485DDEE77F56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57C6E6F2-F5B1-49AB-F41C-4A93D660FAF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0531D56D-EDB1-E6A8-291B-A7AAB8C3BD88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C166BE5A-0541-AD5D-E7A6-1E912A81303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98C8FA7E-6292-359E-28EF-1E8A015B00D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2790E91C-B623-2DDB-DEC3-A8E9DAC5028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CAAC3003-F119-11FF-4601-89C27FC3EE74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198285C-49D2-BABC-6A73-E166F42FD6C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F0575882-A364-9D46-1BFF-30E0E1E7994A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7E2B7B36-C85A-B2EC-EFC1-A1B14265A2F1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E6ED99A-7E53-D394-4791-AB7CEFD837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6998F310-AE28-1DA3-81D6-822087DB21C6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A743EE3D-9282-899C-4909-48FBC6CD802E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A5EBD53-60BE-FADA-393B-91550534F15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F4C3AAB-310D-24C1-018A-2435A60ADD8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E20FB0F-C5C4-5374-06FB-5979FBC3799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425A058-9A72-7CCA-8C5D-A4D858C3EFC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84F7C32-DB81-D72D-5963-18879FD15F65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B1A393EE-06F0-E185-A7ED-2CCFC2FB77B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183448A-924B-F966-C0E8-A3DCDE7F8F2D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D2197F81-4AD9-457A-DBA3-AC328EA10DE1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FC5642DA-2485-110E-C8BE-8BEDC23B08A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6662412-3831-5781-40FE-FC46FD5555F6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74B5EFD-D382-5066-6B93-E93B9054F6BB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AB3B7BD2-F292-0C81-45E5-FB4AD28B95A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F1837779-C258-E9C1-2525-827D3B3322A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B405F9B4-B94B-9AE9-9183-2E3AB3E2605B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8D74CBE-6C93-B51A-20C0-2E969AE9DE0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0D71103-2C8A-4488-7E07-D77E08271DA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2570641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E8738D97-BBD1-BF4A-80C7-0070920BB0A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6" name="Text Placeholder 11">
            <a:extLst>
              <a:ext uri="{FF2B5EF4-FFF2-40B4-BE49-F238E27FC236}">
                <a16:creationId xmlns:a16="http://schemas.microsoft.com/office/drawing/2014/main" id="{B79071E8-6798-554D-AB62-72AE2144B3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2" name="Title 7">
            <a:extLst>
              <a:ext uri="{FF2B5EF4-FFF2-40B4-BE49-F238E27FC236}">
                <a16:creationId xmlns:a16="http://schemas.microsoft.com/office/drawing/2014/main" id="{4722BD5D-0081-7919-FA82-82943EC2D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937C5A54-C21A-588D-88C1-1C6B11483D4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F61D1A26-A3C3-138A-1210-53CBAB165BE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D80F6916-2C92-F2FD-B8E2-3F12F792BEB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B8E9149-BFFA-FE0F-16FF-E8E02873C96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B7919F1C-558C-0EFC-003C-E5EF3D15FC3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E2E67AA-F975-4802-4EDB-2A68706C650F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F9E91E12-44B3-9F94-0C79-91AE30EA158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8219D94-D50A-6270-A42A-000CF01CD6C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52F9AC3D-46BC-BB74-602B-96450C6EE2D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027921BE-0CD6-92A5-B8E2-BB96A700006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29CE9775-7FD7-FACF-9EE6-3424123CBF3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158CDDD-8B8A-7C11-1863-F8E923D1E4AB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76793D4E-FBAE-66FB-3540-6E7228DAB815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5DC77FDD-B6D4-F46B-665B-978C5AE66A3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6738B61-4826-138E-B0D9-8170789DE18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32E2F00-3085-A17E-AE58-B8F8BA7C584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6D368EE-5837-9D83-B9CA-0270CC470C7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EC0521-91AC-9542-F459-4237DEF5C3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CA6345F-F0D1-2B33-0E7E-09A0005FF29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CF83346-C687-E4BE-E305-BA701D18CD0B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8FD510CE-FFD0-6EDD-6EBE-BFE4370565B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E005756-6903-A917-8529-47E801DD3A0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D730C78-8EE4-71D8-B196-0E85F576E13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58B3E4E-ACD8-5926-CA35-9ECE3412FE1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D49FC17-ABAB-4771-45E9-DED81EC0D692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025CDD52-B568-8FDD-7AD6-B6029E6C7098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4A75ECA-B50C-06E5-7A1B-8D88DE37CEF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73EA4E8-7DF5-44E8-0CEA-E27E122F6E1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57C84D1-A06E-7CD1-F03E-9A7DB7AD378F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389B3668-75E6-9142-6AF4-648A091CF7E6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B8E3688E-9F9D-0823-B884-4B2F40715CD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6D4380B0-7C7A-E2D5-0756-AF0C726F644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4EF1CE7-EDD9-7E64-1717-E0351023146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04AED3E6-EC15-BFFA-EC94-607CC42E260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B1402BC8-EDC8-154D-EE0C-DC88C6BDF12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5D44B8B-6570-80C5-F41D-2FCEFB08C73A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EC971666-6CBE-9C1A-F9E5-3194A85F2032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64D3548-8977-46E5-C22F-F945A2EA32D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4D5D1A5A-A88E-BB10-2FF5-3D5F060DEC18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0B50D37-D739-DDF9-B30D-39400F930E07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EC0C4D78-55B0-47B0-5275-2BACCABBBF9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B5EA1B4D-2465-A38E-9205-0BBEF61C0B7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E5209F22-BAF2-BB11-DC65-DF9AECFD3AD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6EDF2A5-CE56-5F5A-50CA-6B119F33734B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51C09D5-99E7-2C4D-22D9-CDD20CAA344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14D54F18-B294-0F85-0816-87E72C8116D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64829AC1-75A0-E8A0-D482-68F5CE78F37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AB3FDCF5-6CCF-4810-5354-946B0120133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51BD258F-38D7-3C39-539D-67ECA11FEE8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24F67E56-7791-B8A8-C529-0C8C648B944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DE6ECA37-F002-B901-7356-0D00751BABB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0D869B3-5CD8-48D6-9310-28F7928BC41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A7EF2A3F-8658-222E-331E-8C11ED3F002D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93149EF-8F6B-2249-8F00-1C1061986FB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87400B3F-1F19-507B-2141-6886F0EB57E6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F298129-43AD-3A91-4F34-32AC2883C90C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11312B3F-F1C9-BB41-6F96-CCD5189A6F9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ACC5E674-758C-522B-704A-A18AD02D133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0F65077D-09F2-E11E-0D36-981FB2A708F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6F7DDA35-33AB-F0D3-3FFE-083C4F0A1D7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16DD6037-138B-A9E3-01EE-F1606FF90C1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CA14A3E-75C5-AFE3-847C-431890134FC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282E4D-D075-2CE3-19BF-DF7B24429D5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2F382BEE-D8E2-5563-A199-C6D176611B6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337169A-1F54-E4F1-867A-BD1B5331D050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C176D299-4EFE-11B5-36F2-9DEC807316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54F64BE9-2D9C-FAD9-683D-7549D521685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C425A9DC-A918-B7A3-568A-38BC79E4B47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226859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5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itle 7">
            <a:extLst>
              <a:ext uri="{FF2B5EF4-FFF2-40B4-BE49-F238E27FC236}">
                <a16:creationId xmlns:a16="http://schemas.microsoft.com/office/drawing/2014/main" id="{3F428EF5-A0DC-4DFE-FA83-CE6DC9A516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title</a:t>
            </a:r>
            <a:r>
              <a:rPr lang="es-ES_tradnl" noProof="0" dirty="0"/>
              <a:t> </a:t>
            </a:r>
            <a:r>
              <a:rPr lang="es-ES_tradnl" noProof="0" dirty="0" err="1"/>
              <a:t>style</a:t>
            </a:r>
            <a:endParaRPr lang="es-ES_tradnl" noProof="0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51130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 Single Corner Rectangle 82">
            <a:extLst>
              <a:ext uri="{FF2B5EF4-FFF2-40B4-BE49-F238E27FC236}">
                <a16:creationId xmlns:a16="http://schemas.microsoft.com/office/drawing/2014/main" id="{28DB1F7C-2255-4147-943D-135C2827AB4D}"/>
              </a:ext>
            </a:extLst>
          </p:cNvPr>
          <p:cNvSpPr/>
          <p:nvPr/>
        </p:nvSpPr>
        <p:spPr>
          <a:xfrm>
            <a:off x="0" y="554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F8B73E5B-1E33-1449-A0B6-7CAC6BE78D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text</a:t>
            </a:r>
            <a:r>
              <a:rPr lang="es-ES_tradnl" noProof="0" dirty="0"/>
              <a:t> </a:t>
            </a:r>
            <a:r>
              <a:rPr lang="es-ES_tradnl" noProof="0" dirty="0" err="1"/>
              <a:t>styles</a:t>
            </a:r>
            <a:endParaRPr lang="es-ES_tradnl" noProof="0" dirty="0"/>
          </a:p>
          <a:p>
            <a:pPr lvl="1"/>
            <a:r>
              <a:rPr lang="es-ES_tradnl" noProof="0" dirty="0" err="1"/>
              <a:t>Second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2"/>
            <a:r>
              <a:rPr lang="es-ES_tradnl" noProof="0" dirty="0" err="1"/>
              <a:t>Third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3"/>
            <a:r>
              <a:rPr lang="es-ES_tradnl" noProof="0" dirty="0" err="1"/>
              <a:t>Fourth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4"/>
            <a:r>
              <a:rPr lang="es-ES_tradnl" noProof="0" dirty="0" err="1"/>
              <a:t>Fifth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F0174A3D-450C-F50D-4608-1D329343E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3940099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ound Single Corner Rectangle 97">
            <a:extLst>
              <a:ext uri="{FF2B5EF4-FFF2-40B4-BE49-F238E27FC236}">
                <a16:creationId xmlns:a16="http://schemas.microsoft.com/office/drawing/2014/main" id="{95EC4F0D-C38A-B340-A537-B73D03772955}"/>
              </a:ext>
            </a:extLst>
          </p:cNvPr>
          <p:cNvSpPr/>
          <p:nvPr userDrawn="1"/>
        </p:nvSpPr>
        <p:spPr>
          <a:xfrm flipH="1">
            <a:off x="-868" y="0"/>
            <a:ext cx="12192867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n-US" sz="1782" noProof="0" dirty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DBDD26EC-0583-C24B-B693-850855C1A78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3" name="Title 7">
            <a:extLst>
              <a:ext uri="{FF2B5EF4-FFF2-40B4-BE49-F238E27FC236}">
                <a16:creationId xmlns:a16="http://schemas.microsoft.com/office/drawing/2014/main" id="{5D6BF8D2-A4B6-C00D-3BD0-22BDE2F09C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297394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C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ound Single Corner Rectangle 82">
            <a:extLst>
              <a:ext uri="{FF2B5EF4-FFF2-40B4-BE49-F238E27FC236}">
                <a16:creationId xmlns:a16="http://schemas.microsoft.com/office/drawing/2014/main" id="{05845535-A1B1-6E49-B48A-2EC6FB57E280}"/>
              </a:ext>
            </a:extLst>
          </p:cNvPr>
          <p:cNvSpPr/>
          <p:nvPr userDrawn="1"/>
        </p:nvSpPr>
        <p:spPr>
          <a:xfrm>
            <a:off x="0" y="554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2" name="Text Placeholder 11">
            <a:extLst>
              <a:ext uri="{FF2B5EF4-FFF2-40B4-BE49-F238E27FC236}">
                <a16:creationId xmlns:a16="http://schemas.microsoft.com/office/drawing/2014/main" id="{F228CE63-67C2-D648-A1E2-BE9EF7FA41E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6CBA1D04-5902-305B-9093-5641AC8B2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2947067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6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Round Single Corner Rectangle 81">
            <a:extLst>
              <a:ext uri="{FF2B5EF4-FFF2-40B4-BE49-F238E27FC236}">
                <a16:creationId xmlns:a16="http://schemas.microsoft.com/office/drawing/2014/main" id="{40D4F508-12F4-6941-BB56-01376084003B}"/>
              </a:ext>
            </a:extLst>
          </p:cNvPr>
          <p:cNvSpPr/>
          <p:nvPr userDrawn="1"/>
        </p:nvSpPr>
        <p:spPr>
          <a:xfrm>
            <a:off x="-867" y="0"/>
            <a:ext cx="12192867" cy="1015200"/>
          </a:xfrm>
          <a:prstGeom prst="round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27" name="Graphic 18">
            <a:extLst>
              <a:ext uri="{FF2B5EF4-FFF2-40B4-BE49-F238E27FC236}">
                <a16:creationId xmlns:a16="http://schemas.microsoft.com/office/drawing/2014/main" id="{1B921BF9-6B7E-EC44-9BB6-35CD56012A0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bg1"/>
          </a:solidFill>
        </p:grpSpPr>
        <p:grpSp>
          <p:nvGrpSpPr>
            <p:cNvPr id="28" name="Graphic 18">
              <a:extLst>
                <a:ext uri="{FF2B5EF4-FFF2-40B4-BE49-F238E27FC236}">
                  <a16:creationId xmlns:a16="http://schemas.microsoft.com/office/drawing/2014/main" id="{103CB490-120D-0F41-AFCE-92E7043571C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BFFF9F53-A443-8E40-90B8-563D0A64738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3050B9E2-FF67-784D-B408-E45C8DCC775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29" name="Graphic 18">
              <a:extLst>
                <a:ext uri="{FF2B5EF4-FFF2-40B4-BE49-F238E27FC236}">
                  <a16:creationId xmlns:a16="http://schemas.microsoft.com/office/drawing/2014/main" id="{16DC62F2-9193-174D-A1A7-E8982EB0E151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CEF62C88-828F-0849-89AB-1BCD7FDB65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8762AB4C-E85F-5E42-A79C-1B55DCC25D3D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352233FE-5DE2-3F46-A22E-5347BD81E7B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7C8D956-9DF5-934E-B10C-E9615FAE341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25507417-FD59-9540-BFE6-92254E0C0D1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C3227750-B51B-184F-85F1-D2AE7ED16E5F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BDA16A85-E36B-A942-99DF-22CB37C86B1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EFFA2CB1-5357-E34A-BC9D-6A82710C28E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F3F71940-9326-EE4A-B7B6-1061F4F43716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0" name="Graphic 18">
              <a:extLst>
                <a:ext uri="{FF2B5EF4-FFF2-40B4-BE49-F238E27FC236}">
                  <a16:creationId xmlns:a16="http://schemas.microsoft.com/office/drawing/2014/main" id="{47309F6D-BE9D-8B48-B1BF-25C30AA12A8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9FAAB1A8-B8A5-BC49-8B9E-0204D37219D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1FAB2288-3549-1845-B0A2-75293984204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D38D80F5-FFBB-6241-8AC2-49D150DAE1D9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D048CD9E-9F81-F748-8D0D-72F94AC79E2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D52E155-DCC8-8442-AA71-1F428031F20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92618A3F-8A54-874A-89DB-188903297B1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93E55B8D-4866-6748-8803-455BB9377E97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B06F2AD1-2091-0F4C-BAF2-6EDAD226E8CD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2A4D986D-5301-794B-A5C8-51AFA2060C5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613FEB2-1927-B748-AA81-6DA0BB7957CB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BE41A917-AC57-1046-B472-44DF081775C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2235D54-63F7-1D4C-AC7E-89C7510ED98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77886EC-5A99-B742-B321-27C2711693A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7BF3955-99F6-734E-9DEF-68F5BD118D23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FF5CC5FD-ADB1-2249-8E18-A79801E5FA1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08B955E-06C8-224A-9B0A-4C765F23A89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2682237C-954C-0346-9A7F-342AB9C6559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B1EEE072-EB35-9541-B293-6FF6EAE8CD2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BD454A1D-FCED-E046-A332-39F97547979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FB6A820-3EEB-7D4B-8F9F-BB9075D07DF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01FE6F9E-1DB0-D24E-872C-52E4ED403F4D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D6DE7B8F-FAE9-934E-AF62-638A68F051EA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C85D939A-0C16-844E-ADB6-1399CDA511B3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EE11C6F-CDD7-234E-BC61-F7C0D6C1E59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525EC33B-3D30-8949-AB1C-09349E06935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6C5AC01-96CB-FE45-ACFC-0AC2BC542E6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C7B32185-28E2-9C43-85A4-7766A6D80F2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C0D443BE-6422-EB42-A143-51CDECFD0D82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8C56827A-0A7E-1D4B-838E-34FF9944B5A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EC10312-9EBC-BD47-A01B-68E972A0E10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945FB063-3E24-1846-80E8-1E23879951B3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9D9A8825-390B-B149-9414-53BAC71BE3F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0A219690-6716-0C4C-ADA7-45A745A31D1D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BFCB3CDF-97D5-E345-BB30-CDDC56FE97C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9AD15636-06B3-614A-BC89-720FC423348D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A9A3FD20-2458-1C43-8AEA-423400E8E7B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3911EAFD-D812-3A41-B5AB-26094156D6FB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82D4DE21-190C-8E4F-96F1-AF310260702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F607C74F-FF2D-1947-9BAD-8C91C116DF1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9ED93A4-92A0-8C4B-8794-6962934EAC29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6819A2BB-07C0-9948-97A0-537D219F0A44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01B7979D-E50F-F54F-B62C-A5FF1C5CC50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612E2041-97C3-2649-990A-9A582850C49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138EC7F6-CB42-1E4D-91CC-E157D4A6C31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F0664F27-3928-C149-90CF-41D94DA0D43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31" name="Graphic 18">
              <a:extLst>
                <a:ext uri="{FF2B5EF4-FFF2-40B4-BE49-F238E27FC236}">
                  <a16:creationId xmlns:a16="http://schemas.microsoft.com/office/drawing/2014/main" id="{38F497CA-9DFB-E44F-93EE-E09EA115AC0D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24B88126-2A68-9746-ADD0-BFD78F18B0E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67AA3F8-9D4F-FE41-A205-27082F0918A3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E33FB439-443D-134A-A640-258A501111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D5C4D8C2-03E5-7147-B5C6-09F73328473C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6B35FFCF-88DF-ED4A-9C21-2D187B47EF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C0DDDEC-10BF-0447-85BD-AAA9B5141CC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B688E57C-5F02-E046-81D9-03D846EE7F29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3" name="Text Placeholder 11">
            <a:extLst>
              <a:ext uri="{FF2B5EF4-FFF2-40B4-BE49-F238E27FC236}">
                <a16:creationId xmlns:a16="http://schemas.microsoft.com/office/drawing/2014/main" id="{98CD412E-2707-704F-B459-3184854E97C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8" name="Title 7">
            <a:extLst>
              <a:ext uri="{FF2B5EF4-FFF2-40B4-BE49-F238E27FC236}">
                <a16:creationId xmlns:a16="http://schemas.microsoft.com/office/drawing/2014/main" id="{67D6D934-0645-FF36-9814-09D79E747C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56536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#4 (Customizable)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aphic 18">
            <a:extLst>
              <a:ext uri="{FF2B5EF4-FFF2-40B4-BE49-F238E27FC236}">
                <a16:creationId xmlns:a16="http://schemas.microsoft.com/office/drawing/2014/main" id="{17A11E99-BED6-EA4E-B1AA-3EEE0F2753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4816AE7B-08B2-C443-A55C-247D7EE1B74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4ABA21FF-E957-EF4D-97E1-9B398328277B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6F9E8A4E-899E-4D42-BC75-24FB83AFB94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A5B0ADD4-EC42-F046-BCB1-EA6EE7A8F20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58436227-4333-8741-B930-B42480235A2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B692E96-3581-BE4C-B836-AFD92F032BB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769148F1-682F-A841-BF7E-C72262493F50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DA0C103B-EADB-0948-B175-BF3426E4FBF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D5B592EB-B5BA-604F-B20C-DD3712E442C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1D70EACC-4B88-D843-962D-9727BA4FB23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1F3AFB9-54ED-2645-B5C3-7C453864B8E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AD65548-9898-AE4D-ADBF-2560ED41323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2436EDC4-05E7-864C-B429-7FEE81C15CF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274E729D-F145-8B45-A2E6-DD1D64D21B1E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0D9A8702-86B9-B741-817C-AC01A456D858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F72D196-5C1D-7343-B5B0-51ED6C66220B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B59468BF-169D-CE4A-866B-534FE80BA9E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C001A51A-C77F-3E40-8CEE-B46BF12B36C1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2D09B852-EEE0-4043-AB27-D713C7EE1C9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4646B512-1D56-0045-B19C-CDF929149A3A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BA4EAAB7-FAD8-8049-BCD5-4F27B89DDCA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A761D894-E063-6840-8EA8-FC2634488132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40E4C51-2539-3D40-87BA-86EEA706FAA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EB9054A2-2328-994E-80AB-F283A9F7771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570570C1-AC0F-2043-A122-40260E2C989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0D3E06A-E1FC-3141-AA4A-58F5CA4BE88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EB1D06E3-460C-5141-921C-E117E2B427C5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4A560293-BE2F-B449-8DA7-4C3D58374FA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3CB77FCE-3017-1C4C-A323-6D64913C8A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9D209361-2744-5242-8230-DD01435CD3D9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F4CB6347-02B7-204B-B1D4-59621804FD1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3EF12943-565F-9E4C-931D-0A56E55847D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4DE57C5-E6D3-784B-81C5-8E1A89FB978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EF853EB6-2E9D-4645-A7B0-05C4B8C8B64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2C50C0F1-01B0-734C-8F65-6F96BCC7DCAC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5519DA58-FAD3-9A42-9AC5-4617B871F8B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BC29CF0F-0864-D746-B961-3D566101B85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0BC1FA46-4816-F24D-B22F-1E8CF6C9E59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BA98AC6D-065A-4743-B1DA-1A4EE07054D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250C5DF7-9316-BB41-B28A-310BE38D51B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E4154A2-5F9B-3144-A99B-675ED5CAC6AE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883B57A1-E87E-154A-BBD0-8021438B4855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9B68A1F-7D6D-F74D-A4D1-CBD2DC41FF1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F24DFAF0-85B2-6940-A8EF-A10D3C4060B5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9331FB48-739B-AD4F-B955-2806C0AD29AF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6D3AAF72-9E73-9044-9D1C-5DF0A8E13B2B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60A19F47-923D-494C-816D-F4D4739472E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CD31455A-2F8F-8C4F-B844-62480D6E39E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DB059773-EDBB-0A41-8162-AEBB202BC6A0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022DDC4B-630B-7D48-AB3D-87B4ADDE922C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5A12AAC6-7CDF-9348-89B5-38E0DE95D1E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601AACE9-2500-A146-B096-35D725BF755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FB6F369A-268C-3848-ADEB-70BB61983123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99F01530-7A41-6B4F-BF61-1FC234FAE69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2B1497BC-CB7D-714F-AC77-C6EB9F463BD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F23BFFF8-177E-E14D-889C-66B5B4F9C56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34EB33B6-D288-5F42-BB11-0DF39F28062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D60446EA-1EB9-A24A-AE7C-D5F0994C3C32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73BAF0CE-1B5E-E340-A420-C576E7AA4029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E503CB75-4AF3-E04A-9CF3-7D49E30CB11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3FF1848C-4375-A848-BD56-EA8BB7BBDA50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C6743732-4EB3-1846-9E37-E881F11A4DC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CED11C32-F75F-714C-90DA-8965CF99C44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C339EBE-FAA0-334A-B94F-C2E9B5112FC7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4FD53856-3450-D74D-B7E3-D9F31ED79D3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DAFB37FB-18F2-024D-96BB-28D76156BA0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7B988A3-FEA8-B34E-809E-ADDFA7F884D7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214" name="Text Placeholder 17">
            <a:extLst>
              <a:ext uri="{FF2B5EF4-FFF2-40B4-BE49-F238E27FC236}">
                <a16:creationId xmlns:a16="http://schemas.microsoft.com/office/drawing/2014/main" id="{3ACD3149-E9F4-0B4E-8FDF-BDB44BB4E9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0001" y="3805381"/>
            <a:ext cx="4495221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8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 dirty="0"/>
              <a:t>Click to edit Master text styles</a:t>
            </a:r>
          </a:p>
        </p:txBody>
      </p:sp>
      <p:sp>
        <p:nvSpPr>
          <p:cNvPr id="215" name="Text Placeholder 17">
            <a:extLst>
              <a:ext uri="{FF2B5EF4-FFF2-40B4-BE49-F238E27FC236}">
                <a16:creationId xmlns:a16="http://schemas.microsoft.com/office/drawing/2014/main" id="{E8E48F4B-7148-814F-AF8B-9910E5E67A3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1469" y="4238678"/>
            <a:ext cx="4497291" cy="256521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ct val="80000"/>
              </a:lnSpc>
              <a:buNone/>
              <a:defRPr sz="14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 dirty="0"/>
              <a:t>Edit date, name or version</a:t>
            </a:r>
          </a:p>
        </p:txBody>
      </p:sp>
      <p:sp>
        <p:nvSpPr>
          <p:cNvPr id="216" name="Title 16">
            <a:extLst>
              <a:ext uri="{FF2B5EF4-FFF2-40B4-BE49-F238E27FC236}">
                <a16:creationId xmlns:a16="http://schemas.microsoft.com/office/drawing/2014/main" id="{4A30C4E8-AF5C-0B48-8B2F-A593082B02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2362801"/>
            <a:ext cx="4495221" cy="1333723"/>
          </a:xfrm>
          <a:prstGeom prst="rect">
            <a:avLst/>
          </a:prstGeom>
        </p:spPr>
        <p:txBody>
          <a:bodyPr anchor="b"/>
          <a:lstStyle>
            <a:lvl1pPr algn="l"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dirty="0"/>
              <a:t>Click to edit Master title style </a:t>
            </a:r>
            <a:endParaRPr lang="en-MX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6E6B0EE-A961-E5E6-E830-C33009E73B4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</a:t>
            </a:r>
            <a:r>
              <a:rPr lang="es-ES_tradnl" sz="700" b="0" i="0" baseline="0" noProof="0" dirty="0" err="1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Softtek</a:t>
            </a: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608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90" name="Picture Placeholder 71">
            <a:extLst>
              <a:ext uri="{FF2B5EF4-FFF2-40B4-BE49-F238E27FC236}">
                <a16:creationId xmlns:a16="http://schemas.microsoft.com/office/drawing/2014/main" id="{FA8866BC-3E41-13BF-7246-F93F142991F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26" name="Text Placeholder 62">
            <a:extLst>
              <a:ext uri="{FF2B5EF4-FFF2-40B4-BE49-F238E27FC236}">
                <a16:creationId xmlns:a16="http://schemas.microsoft.com/office/drawing/2014/main" id="{1080F14E-7905-D074-AFF4-E7761F463AA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127" name="Text Placeholder 62">
            <a:extLst>
              <a:ext uri="{FF2B5EF4-FFF2-40B4-BE49-F238E27FC236}">
                <a16:creationId xmlns:a16="http://schemas.microsoft.com/office/drawing/2014/main" id="{67CA6F5C-078F-81F4-052B-EF11684121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384" name="Text Placeholder 62">
            <a:extLst>
              <a:ext uri="{FF2B5EF4-FFF2-40B4-BE49-F238E27FC236}">
                <a16:creationId xmlns:a16="http://schemas.microsoft.com/office/drawing/2014/main" id="{E513167A-49A5-F1E0-F5DF-1BD0A6175D5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385" name="Text Placeholder 62">
            <a:extLst>
              <a:ext uri="{FF2B5EF4-FFF2-40B4-BE49-F238E27FC236}">
                <a16:creationId xmlns:a16="http://schemas.microsoft.com/office/drawing/2014/main" id="{EF7952CC-A7F9-9B05-4A75-927C61EDF09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386" name="Text Placeholder 5">
            <a:extLst>
              <a:ext uri="{FF2B5EF4-FFF2-40B4-BE49-F238E27FC236}">
                <a16:creationId xmlns:a16="http://schemas.microsoft.com/office/drawing/2014/main" id="{0E64FF6F-A7C5-9F22-90CF-21D2030E0C13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387" name="Text Placeholder 11">
            <a:extLst>
              <a:ext uri="{FF2B5EF4-FFF2-40B4-BE49-F238E27FC236}">
                <a16:creationId xmlns:a16="http://schemas.microsoft.com/office/drawing/2014/main" id="{09B5C478-C901-D0E5-279C-89B56FE62D2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88" name="Text Placeholder 31">
            <a:extLst>
              <a:ext uri="{FF2B5EF4-FFF2-40B4-BE49-F238E27FC236}">
                <a16:creationId xmlns:a16="http://schemas.microsoft.com/office/drawing/2014/main" id="{670DEA05-6A0F-1E12-AA26-18A091F9E4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049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89" name="Picture Placeholder 36">
            <a:extLst>
              <a:ext uri="{FF2B5EF4-FFF2-40B4-BE49-F238E27FC236}">
                <a16:creationId xmlns:a16="http://schemas.microsoft.com/office/drawing/2014/main" id="{1362E49D-855C-1B65-F846-040434C1AF9E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862924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0" name="Text Placeholder 31">
            <a:extLst>
              <a:ext uri="{FF2B5EF4-FFF2-40B4-BE49-F238E27FC236}">
                <a16:creationId xmlns:a16="http://schemas.microsoft.com/office/drawing/2014/main" id="{B02BA7CB-CC96-3D54-6F9F-80C108C5E93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11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1" name="Picture Placeholder 36">
            <a:extLst>
              <a:ext uri="{FF2B5EF4-FFF2-40B4-BE49-F238E27FC236}">
                <a16:creationId xmlns:a16="http://schemas.microsoft.com/office/drawing/2014/main" id="{DF55E487-383F-B196-4217-9BF4562170EC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52286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2" name="Text Placeholder 31">
            <a:extLst>
              <a:ext uri="{FF2B5EF4-FFF2-40B4-BE49-F238E27FC236}">
                <a16:creationId xmlns:a16="http://schemas.microsoft.com/office/drawing/2014/main" id="{B0BA0551-97EE-A67A-3F0B-1EBB6965156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3" name="Picture Placeholder 36">
            <a:extLst>
              <a:ext uri="{FF2B5EF4-FFF2-40B4-BE49-F238E27FC236}">
                <a16:creationId xmlns:a16="http://schemas.microsoft.com/office/drawing/2014/main" id="{A4612EB9-70E9-5D99-9F4A-A574F8E357C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3FFE58BC-0B86-0709-FF5F-9C327A630D8B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395" name="Text Placeholder 31">
            <a:extLst>
              <a:ext uri="{FF2B5EF4-FFF2-40B4-BE49-F238E27FC236}">
                <a16:creationId xmlns:a16="http://schemas.microsoft.com/office/drawing/2014/main" id="{33C6BA0A-99F4-A083-FA7D-CFE55A8796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6" name="Picture Placeholder 36">
            <a:extLst>
              <a:ext uri="{FF2B5EF4-FFF2-40B4-BE49-F238E27FC236}">
                <a16:creationId xmlns:a16="http://schemas.microsoft.com/office/drawing/2014/main" id="{57B28595-B473-EE87-7A18-243516552022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397" name="Straight Connector 396">
            <a:extLst>
              <a:ext uri="{FF2B5EF4-FFF2-40B4-BE49-F238E27FC236}">
                <a16:creationId xmlns:a16="http://schemas.microsoft.com/office/drawing/2014/main" id="{BCEE9B60-EEF4-4B95-BDC9-F305E0C6B547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8" name="Text Placeholder 31">
            <a:extLst>
              <a:ext uri="{FF2B5EF4-FFF2-40B4-BE49-F238E27FC236}">
                <a16:creationId xmlns:a16="http://schemas.microsoft.com/office/drawing/2014/main" id="{6169C5B7-2316-D829-1A4E-4ADB56CC5D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256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399" name="Picture Placeholder 36">
            <a:extLst>
              <a:ext uri="{FF2B5EF4-FFF2-40B4-BE49-F238E27FC236}">
                <a16:creationId xmlns:a16="http://schemas.microsoft.com/office/drawing/2014/main" id="{26F45F27-D411-D50B-8488-9EE03F2C612C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41942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400" name="Text Placeholder 31">
            <a:extLst>
              <a:ext uri="{FF2B5EF4-FFF2-40B4-BE49-F238E27FC236}">
                <a16:creationId xmlns:a16="http://schemas.microsoft.com/office/drawing/2014/main" id="{2E7C3D33-7529-279D-F9A5-E29FD881FD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019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401" name="Picture Placeholder 36">
            <a:extLst>
              <a:ext uri="{FF2B5EF4-FFF2-40B4-BE49-F238E27FC236}">
                <a16:creationId xmlns:a16="http://schemas.microsoft.com/office/drawing/2014/main" id="{33333AB3-53B1-2E58-1F77-690C070FC6B2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788723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874396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0" name="Picture Placeholder 71">
            <a:extLst>
              <a:ext uri="{FF2B5EF4-FFF2-40B4-BE49-F238E27FC236}">
                <a16:creationId xmlns:a16="http://schemas.microsoft.com/office/drawing/2014/main" id="{9B588C94-EDE8-0621-C548-011DB05ECCA5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0" name="Text Placeholder 62">
            <a:extLst>
              <a:ext uri="{FF2B5EF4-FFF2-40B4-BE49-F238E27FC236}">
                <a16:creationId xmlns:a16="http://schemas.microsoft.com/office/drawing/2014/main" id="{769155B4-79C1-8413-BCA5-CA68F1D5A34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1" name="Text Placeholder 62">
            <a:extLst>
              <a:ext uri="{FF2B5EF4-FFF2-40B4-BE49-F238E27FC236}">
                <a16:creationId xmlns:a16="http://schemas.microsoft.com/office/drawing/2014/main" id="{8C65EEF4-AF84-3C39-2405-8255D494655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2" name="Text Placeholder 62">
            <a:extLst>
              <a:ext uri="{FF2B5EF4-FFF2-40B4-BE49-F238E27FC236}">
                <a16:creationId xmlns:a16="http://schemas.microsoft.com/office/drawing/2014/main" id="{38CFE365-A52B-2B38-25F3-E9E07AF5F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3" name="Text Placeholder 62">
            <a:extLst>
              <a:ext uri="{FF2B5EF4-FFF2-40B4-BE49-F238E27FC236}">
                <a16:creationId xmlns:a16="http://schemas.microsoft.com/office/drawing/2014/main" id="{A5B1CE51-E493-9B71-52A3-7664FF964B3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F94D7B8C-0F5A-A44C-E81F-4B98245FED1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5" name="Text Placeholder 11">
            <a:extLst>
              <a:ext uri="{FF2B5EF4-FFF2-40B4-BE49-F238E27FC236}">
                <a16:creationId xmlns:a16="http://schemas.microsoft.com/office/drawing/2014/main" id="{79BBBFF5-706A-97C5-3FF0-1A4CA2ECFD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6" name="Text Placeholder 31">
            <a:extLst>
              <a:ext uri="{FF2B5EF4-FFF2-40B4-BE49-F238E27FC236}">
                <a16:creationId xmlns:a16="http://schemas.microsoft.com/office/drawing/2014/main" id="{07E80BD3-D951-5142-67A2-3B73137AEF6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56000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7" name="Picture Placeholder 36">
            <a:extLst>
              <a:ext uri="{FF2B5EF4-FFF2-40B4-BE49-F238E27FC236}">
                <a16:creationId xmlns:a16="http://schemas.microsoft.com/office/drawing/2014/main" id="{79F7BF9C-4B4A-70D8-893B-4AA1B3CF8C60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15474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8" name="Text Placeholder 31">
            <a:extLst>
              <a:ext uri="{FF2B5EF4-FFF2-40B4-BE49-F238E27FC236}">
                <a16:creationId xmlns:a16="http://schemas.microsoft.com/office/drawing/2014/main" id="{4F5FB207-3ACD-1111-5161-B1B90F5B726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3654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9" name="Picture Placeholder 36">
            <a:extLst>
              <a:ext uri="{FF2B5EF4-FFF2-40B4-BE49-F238E27FC236}">
                <a16:creationId xmlns:a16="http://schemas.microsoft.com/office/drawing/2014/main" id="{DC6FDC48-66D3-5E51-3A5A-D7BAA7886105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3529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63099D94-2139-96C5-4E77-24FDC65B4CF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7098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1" name="Picture Placeholder 36">
            <a:extLst>
              <a:ext uri="{FF2B5EF4-FFF2-40B4-BE49-F238E27FC236}">
                <a16:creationId xmlns:a16="http://schemas.microsoft.com/office/drawing/2014/main" id="{5C78E647-8466-A8A4-7FF5-D86BA908377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31584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107E1E1C-9187-BB52-2566-9FDC532AA77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3" name="Picture Placeholder 36">
            <a:extLst>
              <a:ext uri="{FF2B5EF4-FFF2-40B4-BE49-F238E27FC236}">
                <a16:creationId xmlns:a16="http://schemas.microsoft.com/office/drawing/2014/main" id="{8D7690ED-FBF6-0B6E-4AFE-B94A82E6D9A6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E47D6B0C-8B27-67EB-CD33-4E1C307B2034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05" name="Text Placeholder 31">
            <a:extLst>
              <a:ext uri="{FF2B5EF4-FFF2-40B4-BE49-F238E27FC236}">
                <a16:creationId xmlns:a16="http://schemas.microsoft.com/office/drawing/2014/main" id="{3BF89D30-8FDB-B887-A21E-8AD7AB4039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6" name="Picture Placeholder 36">
            <a:extLst>
              <a:ext uri="{FF2B5EF4-FFF2-40B4-BE49-F238E27FC236}">
                <a16:creationId xmlns:a16="http://schemas.microsoft.com/office/drawing/2014/main" id="{7DB6894C-3E40-5BD0-42CE-1AB03432181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970450FD-D7F9-CD40-A969-9215855C2CBD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 Placeholder 31">
            <a:extLst>
              <a:ext uri="{FF2B5EF4-FFF2-40B4-BE49-F238E27FC236}">
                <a16:creationId xmlns:a16="http://schemas.microsoft.com/office/drawing/2014/main" id="{2EB80D02-B123-F6B5-836B-F70D870EB2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769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9" name="Picture Placeholder 36">
            <a:extLst>
              <a:ext uri="{FF2B5EF4-FFF2-40B4-BE49-F238E27FC236}">
                <a16:creationId xmlns:a16="http://schemas.microsoft.com/office/drawing/2014/main" id="{6A6EBD2C-0042-D3BE-EAC4-F7549A0BA702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1706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10" name="Text Placeholder 31">
            <a:extLst>
              <a:ext uri="{FF2B5EF4-FFF2-40B4-BE49-F238E27FC236}">
                <a16:creationId xmlns:a16="http://schemas.microsoft.com/office/drawing/2014/main" id="{BC437496-BEE1-7A54-9155-FAF4B2F5C19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784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1" name="Picture Placeholder 36">
            <a:extLst>
              <a:ext uri="{FF2B5EF4-FFF2-40B4-BE49-F238E27FC236}">
                <a16:creationId xmlns:a16="http://schemas.microsoft.com/office/drawing/2014/main" id="{A4C1F52C-00FA-09A8-130D-7F88972A9560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815549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12" name="Text Placeholder 31">
            <a:extLst>
              <a:ext uri="{FF2B5EF4-FFF2-40B4-BE49-F238E27FC236}">
                <a16:creationId xmlns:a16="http://schemas.microsoft.com/office/drawing/2014/main" id="{8CAB63B4-E7CB-8370-149B-147DE72AEDE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0800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3" name="Picture Placeholder 36">
            <a:extLst>
              <a:ext uri="{FF2B5EF4-FFF2-40B4-BE49-F238E27FC236}">
                <a16:creationId xmlns:a16="http://schemas.microsoft.com/office/drawing/2014/main" id="{57BC0860-8AC9-FEBF-5073-7334F9FA5DEB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41570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642932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414DD98E-5A74-4FBB-5621-41052401961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79A6A6D0-EC9B-4F8C-94C0-6609C173A15E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F2DF3DB-DFB7-9EBC-584C-F34ECB94EC58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05B3901-488F-008B-F958-B4C1B18BFC8E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7CF375D3-798C-29D4-FFEA-D55C046006EC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1181BC2-2D3F-B55D-DC8F-DC048B390BFB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3FC06203-242A-9C0F-88F9-43B1A1E242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D2BDDB0-9A2C-3C91-8154-F8BF607C7F9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7D4943DF-58A8-9B16-CD06-10D8C44F8EB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7106185-96BF-27E7-11AF-FE3FC20FAF6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EEA00103-FBBF-1E9D-66F6-CC19BFFEA4C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9B9D8F6-CC79-3B34-7FD1-4B1C9252C3B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DE9F0579-510C-0750-D07F-8A46DA20686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EA1C0ECF-064E-932A-B431-E5F855387D0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C4073278-DB30-44A1-88B3-7E839D4D10A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003D921-6580-C8B2-517F-0FB9322207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2875F460-43B8-201B-0C57-66E1D116CAF1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AEE4FE4B-FBB9-4AB2-98BF-983E6F42B94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683CA38F-9611-0556-1E40-AAE9E634C276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130DB37-1256-55EB-6E9E-3E2C7B5B439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D9D42C5-DD54-9F62-38A3-BEB68E02A85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006824-C333-A5C1-87E1-D2E05315C0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22C3A54-B22D-0A19-EC74-4733D56035B0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5AB0DCD-BD2C-C331-4E02-F772574054A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74CCA4-2EA6-F3F1-0FF9-02794A8F068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689A09E-92BF-CC3C-36C8-A02053DE9630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7591E5F3-B3F8-8C50-0D03-5014D93E87C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04F5344-5FA0-C5F6-F986-46F012D2793D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57506882-1578-D9EB-6C98-1C1785D98A5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99CDDFD-1FDD-5A9E-CBCF-3001E0E1B3A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BDCC1588-35EC-4A8A-F603-89F111F040C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9849B046-0635-34AB-4EC8-BF8F8FEF108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FA8B6E3F-AB8D-8296-38DB-8E8538E58DB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C97CCD65-F2DC-10D5-7E6D-01F8093DA57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BAA52B23-0D29-89FA-12B1-1544A02F7338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BF4C1C1-C6EC-20B7-1EC6-4A6EB205EF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2EF03690-ABE4-C6DA-1AC2-59920575D3B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A57D231-0598-583C-217A-78ABF596E714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D3C2A0-174C-AE30-2EDD-32A1D2856FD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2D787518-6B50-971A-977F-C72A74426523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5C3FF77-9DD8-BCFB-2194-0DE1BBECB31F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F10CEC86-6BA4-2927-B1A5-ADA130CE03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89973BE-DEDC-05F3-348F-7015C2D818A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7AE83B41-77CE-D43C-3D0B-C77A92A8916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D07B40-49FC-03F5-9B3D-BB5FBE4F8F1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72CC5DAC-0D70-6FE6-7B0E-D0CFDCFEA06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1944D9E5-E464-AE78-E91A-D6F3005A70A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D23C8FA-64A8-8A68-CF3F-1BBCB51D0C7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D1392F7-6E6B-BFD2-721A-7248C4C278A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2E250B9-F133-7C79-A7CF-B2C5ADFFF47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0F034BD3-1CA5-E1C7-5607-041D6C3FE97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FB0910DE-FA2F-94C4-9345-4627AF3E692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27A5125-200C-8817-DD2A-DD7E1C2ADD5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B7FBC74-23D4-613E-F169-67F3CA7CAB9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6945A730-C2D5-1D59-EE23-BBD9CE2535A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4228620-9896-1874-6D61-A2BF3B45FE8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410A89AB-507A-1162-4208-1A99C3975D2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520FA9A0-D4E5-A70B-C054-E53F3D92642A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2340CA9-9AC9-CEB9-C3E2-321839AB01B8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51DC85-B81F-59E4-2203-388D0F73DB6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37F06A19-3786-CA6D-CC21-A6E20E6A7385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F26D8AF-CB57-DF94-5032-0F9DCA78A1D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478A7849-FB07-7302-626F-A6A708A337C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63C596F-6258-0E66-C236-947FB1BF71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6094D95-9495-143F-2E59-4E35D8F72CE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73772773-2FD3-25C2-6E50-69FFCD77CB2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02E23EB-4D92-9E0F-C1BC-E55AD0EAF020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4F39CC1F-CA83-A41B-376B-A1CFDCC286C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92" name="Picture Placeholder 71">
            <a:extLst>
              <a:ext uri="{FF2B5EF4-FFF2-40B4-BE49-F238E27FC236}">
                <a16:creationId xmlns:a16="http://schemas.microsoft.com/office/drawing/2014/main" id="{E765CCE9-EEDB-63A0-2DE7-B274BA3B998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486"/>
            <a:ext cx="12192593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0" name="Text Placeholder 11">
            <a:extLst>
              <a:ext uri="{FF2B5EF4-FFF2-40B4-BE49-F238E27FC236}">
                <a16:creationId xmlns:a16="http://schemas.microsoft.com/office/drawing/2014/main" id="{1441DFFB-1BE6-0214-89D1-64CD2D704A0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  <a:lvl7pPr marL="2743200" indent="0">
              <a:buNone/>
              <a:defRPr/>
            </a:lvl7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1" name="Text Placeholder 31">
            <a:extLst>
              <a:ext uri="{FF2B5EF4-FFF2-40B4-BE49-F238E27FC236}">
                <a16:creationId xmlns:a16="http://schemas.microsoft.com/office/drawing/2014/main" id="{E899554F-C09F-824E-D5AC-2FC8FB10FE2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00528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2" name="Picture Placeholder 36">
            <a:extLst>
              <a:ext uri="{FF2B5EF4-FFF2-40B4-BE49-F238E27FC236}">
                <a16:creationId xmlns:a16="http://schemas.microsoft.com/office/drawing/2014/main" id="{41A55CEB-CFB6-E172-CD89-36EAA96D66B3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69927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3" name="Text Placeholder 31">
            <a:extLst>
              <a:ext uri="{FF2B5EF4-FFF2-40B4-BE49-F238E27FC236}">
                <a16:creationId xmlns:a16="http://schemas.microsoft.com/office/drawing/2014/main" id="{3713C759-0A45-9E89-C7EF-04F9C63980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6136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4" name="Picture Placeholder 36">
            <a:extLst>
              <a:ext uri="{FF2B5EF4-FFF2-40B4-BE49-F238E27FC236}">
                <a16:creationId xmlns:a16="http://schemas.microsoft.com/office/drawing/2014/main" id="{499323F3-97B3-D497-52A5-306078CBFF63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36010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5" name="Text Placeholder 31">
            <a:extLst>
              <a:ext uri="{FF2B5EF4-FFF2-40B4-BE49-F238E27FC236}">
                <a16:creationId xmlns:a16="http://schemas.microsoft.com/office/drawing/2014/main" id="{74658D3D-70C6-F245-C35E-2701E9792A97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12883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6" name="Picture Placeholder 36">
            <a:extLst>
              <a:ext uri="{FF2B5EF4-FFF2-40B4-BE49-F238E27FC236}">
                <a16:creationId xmlns:a16="http://schemas.microsoft.com/office/drawing/2014/main" id="{321B275A-79D6-0E89-16EC-124756711947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011627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65104726-93F2-D18B-94BA-F8967C99C36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3720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D7F7C3CF-E8ED-980E-D106-4CC52F34A453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67246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9" name="Text Placeholder 31">
            <a:extLst>
              <a:ext uri="{FF2B5EF4-FFF2-40B4-BE49-F238E27FC236}">
                <a16:creationId xmlns:a16="http://schemas.microsoft.com/office/drawing/2014/main" id="{86661F0D-4CCF-A7B9-35F8-752C4362613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92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0" name="Picture Placeholder 36">
            <a:extLst>
              <a:ext uri="{FF2B5EF4-FFF2-40B4-BE49-F238E27FC236}">
                <a16:creationId xmlns:a16="http://schemas.microsoft.com/office/drawing/2014/main" id="{9CEAB967-4BAE-5F4C-633B-590C6BA40518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2266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5EA26AFC-617F-2213-C644-B57C14600B8D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2" name="Text Placeholder 31">
            <a:extLst>
              <a:ext uri="{FF2B5EF4-FFF2-40B4-BE49-F238E27FC236}">
                <a16:creationId xmlns:a16="http://schemas.microsoft.com/office/drawing/2014/main" id="{63449D46-1A4F-1C74-D29D-4DFF95CF5AC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124000" cy="576000"/>
          </a:xfrm>
          <a:prstGeom prst="rect">
            <a:avLst/>
          </a:prstGeom>
        </p:spPr>
        <p:txBody>
          <a:bodyPr anchor="ctr"/>
          <a:lstStyle>
            <a:lvl1pPr marL="90488" indent="-90488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3" name="Picture Placeholder 36">
            <a:extLst>
              <a:ext uri="{FF2B5EF4-FFF2-40B4-BE49-F238E27FC236}">
                <a16:creationId xmlns:a16="http://schemas.microsoft.com/office/drawing/2014/main" id="{9971ACFF-A85E-8F42-9266-DBFC765983AB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3C6C4353-84CA-5F8C-A0E7-48E921E3BEAA}"/>
              </a:ext>
            </a:extLst>
          </p:cNvPr>
          <p:cNvCxnSpPr>
            <a:cxnSpLocks/>
          </p:cNvCxnSpPr>
          <p:nvPr userDrawn="1"/>
        </p:nvCxnSpPr>
        <p:spPr>
          <a:xfrm>
            <a:off x="3186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B2D16B92-3283-4864-C743-A1CBD9C1E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7067" y="1206714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6" name="Picture Placeholder 36">
            <a:extLst>
              <a:ext uri="{FF2B5EF4-FFF2-40B4-BE49-F238E27FC236}">
                <a16:creationId xmlns:a16="http://schemas.microsoft.com/office/drawing/2014/main" id="{117E734F-6C51-2DE7-419C-1F6A6F55958D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264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7" name="Text Placeholder 31">
            <a:extLst>
              <a:ext uri="{FF2B5EF4-FFF2-40B4-BE49-F238E27FC236}">
                <a16:creationId xmlns:a16="http://schemas.microsoft.com/office/drawing/2014/main" id="{B07CFA23-6133-D94A-56E9-50673560FDD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7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8" name="Picture Placeholder 36">
            <a:extLst>
              <a:ext uri="{FF2B5EF4-FFF2-40B4-BE49-F238E27FC236}">
                <a16:creationId xmlns:a16="http://schemas.microsoft.com/office/drawing/2014/main" id="{D71F0792-B629-3C38-2730-0D962580BB30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5061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9" name="Text Placeholder 31">
            <a:extLst>
              <a:ext uri="{FF2B5EF4-FFF2-40B4-BE49-F238E27FC236}">
                <a16:creationId xmlns:a16="http://schemas.microsoft.com/office/drawing/2014/main" id="{DC483542-B653-A1A9-A601-6575EABDABC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8667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0" name="Picture Placeholder 36">
            <a:extLst>
              <a:ext uri="{FF2B5EF4-FFF2-40B4-BE49-F238E27FC236}">
                <a16:creationId xmlns:a16="http://schemas.microsoft.com/office/drawing/2014/main" id="{504CF4AC-E083-4432-FEAA-7931FE709DE1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6880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27793686-6DA1-E2CE-C67B-8DC2082FB8F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83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Picture Placeholder 36">
            <a:extLst>
              <a:ext uri="{FF2B5EF4-FFF2-40B4-BE49-F238E27FC236}">
                <a16:creationId xmlns:a16="http://schemas.microsoft.com/office/drawing/2014/main" id="{CC8A92E8-AB3B-F85B-0BA2-728E08A6B894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8677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3" name="Text Placeholder 62">
            <a:extLst>
              <a:ext uri="{FF2B5EF4-FFF2-40B4-BE49-F238E27FC236}">
                <a16:creationId xmlns:a16="http://schemas.microsoft.com/office/drawing/2014/main" id="{AF569F51-FA76-D4E9-A264-73F05D09B83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tx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4" name="Text Placeholder 62">
            <a:extLst>
              <a:ext uri="{FF2B5EF4-FFF2-40B4-BE49-F238E27FC236}">
                <a16:creationId xmlns:a16="http://schemas.microsoft.com/office/drawing/2014/main" id="{8CB4D742-2BCF-6C74-E66B-7719BB82036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5" name="Text Placeholder 62">
            <a:extLst>
              <a:ext uri="{FF2B5EF4-FFF2-40B4-BE49-F238E27FC236}">
                <a16:creationId xmlns:a16="http://schemas.microsoft.com/office/drawing/2014/main" id="{8795DB17-1A53-AB70-6149-CAC82123615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tx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6" name="Text Placeholder 62">
            <a:extLst>
              <a:ext uri="{FF2B5EF4-FFF2-40B4-BE49-F238E27FC236}">
                <a16:creationId xmlns:a16="http://schemas.microsoft.com/office/drawing/2014/main" id="{0822DBC6-139C-BEEA-BC56-DDC6589DE69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6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3919E38A-25B0-A1F6-4608-58850BC19649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tx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85256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6C5EB55E-6ADE-2640-A202-AD2B8F948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8" y="4729164"/>
            <a:ext cx="3384000" cy="291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4" name="Title 9">
            <a:extLst>
              <a:ext uri="{FF2B5EF4-FFF2-40B4-BE49-F238E27FC236}">
                <a16:creationId xmlns:a16="http://schemas.microsoft.com/office/drawing/2014/main" id="{7010886F-9F12-0D45-8F99-C905B7895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1" y="2457536"/>
            <a:ext cx="9118514" cy="2073275"/>
          </a:xfrm>
          <a:prstGeom prst="rect">
            <a:avLst/>
          </a:prstGeom>
        </p:spPr>
        <p:txBody>
          <a:bodyPr anchor="b"/>
          <a:lstStyle>
            <a:lvl1pPr algn="ctr">
              <a:defRPr sz="5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78" name="Graphic 18">
            <a:extLst>
              <a:ext uri="{FF2B5EF4-FFF2-40B4-BE49-F238E27FC236}">
                <a16:creationId xmlns:a16="http://schemas.microsoft.com/office/drawing/2014/main" id="{B9683E07-650E-BA43-BF94-3246B611F27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288678C5-A276-BD45-92AD-9B3DEA398C0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DC2BC6D-9BDF-974D-8DB8-825088D2541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F700076-F045-D84F-A823-41C8D738DB6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28F162B7-1E60-7147-ADCC-F3C29D67FD8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6933C04-FA15-2848-AC23-CA2AE0D706B2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C5A48382-82B3-E54E-8F0D-270C978D1C0F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E028520E-D85B-AA4D-AC3D-F35F4D5CE13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8A8031B-632A-9143-B377-0B4C3542BB9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4001B2BD-FEA7-C547-B056-7F72993767B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6DC71274-8A74-914F-BD80-0B5C71D470D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308FB800-9D90-9147-A62C-0E0016C2FEAB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8D4813-97AF-1A4E-9D19-2666CDAECBC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26CC718-66A6-0A45-925F-52C694614A0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8C358C7B-A4BB-7E49-B035-0684D427594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3D95131E-81DA-FA49-93AD-A764954A1DB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CFF1CD94-5A4F-D64C-ACC9-DDAEF4CCB14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9E8ECF20-BC31-4544-B358-DCA82292B0A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EECF62A-8257-324C-8056-BE3FC5AE954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6B1695F2-44BE-104F-ABC3-51606DE4D769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DD0C5731-1AA1-534E-9DB8-8A785AA816F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C3856D59-61E1-6749-A4A9-33A91B43D583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0B5C4D44-7603-2946-B397-E2A503EC319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024578F3-440E-354A-9D98-80FC5D44591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0E979516-C4B5-F746-9B0F-66E7166895C1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47A0152-19A0-4B46-B35B-2F03DD0036EB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4A846BEF-24BF-B94D-A1DD-CBEEB39D6953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C984491-D43A-0341-8A44-6CDEACF8EB6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EAC743E-4500-C54F-806B-9304FA86D81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5966A5B-8BB9-5641-908D-E96B8BBC8096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B65C6F1A-9D21-1A46-BBA4-D9F91170611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10DE7ACC-1980-5C41-B3D6-E1E4B31886C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CE1C5B4D-990D-4041-9980-65E53387344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9BC4C887-3CE0-A742-A2C6-6EA8A481846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6F91A962-98B8-2047-9A23-39A412EE5C9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BA710C9B-A629-E443-B057-A8338536974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F75C3867-59A1-4F4F-B46E-33ED37EED52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1E8DBA15-1798-1F40-BA2C-5BD4CB80AB0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CF351885-49EA-704C-8B25-423091F66F07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644E6D53-0782-8840-99C9-E190A95F751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306C1C4-1AAC-834B-A625-03222543A30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7ACE17CB-FF37-664E-9ACF-7A8AC85B690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FE09D6B-455D-1C41-8BFA-7D75C129BF6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219B7F9A-F0D4-1049-A4EF-7C7FF2E3681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D9128166-BD94-5D40-A811-A8424367F49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982DFE7F-7331-024B-BFD7-7CDAE8255E2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AED74BDE-EF49-F045-AA2B-A5A6F55A99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E3255A70-8F45-2841-9FC5-44DF9E0B4DDC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1F146B8B-8B6C-214F-AE05-EC5735C2A91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25C117F6-F895-6343-ABD6-710E6C3325F4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5C169ECA-0BF2-E544-9C2A-0EFE5DDBC32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E7DEA94-3B43-274D-9B8F-88431E28783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04641983-3A15-1747-9AE5-8BDEC662762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96217C5E-6389-B24C-8DB5-58A1318EE6A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27134991-6E4C-B445-A0B1-C008A8D9CF2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9C7F2F93-CB6B-244A-85DE-EE5A90C9D1C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B11A395-7B99-424E-81F0-FA506DF1B72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DED1D5B-D8E4-BE49-B153-2AB09888AEE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24404E17-4F2D-7441-BD5F-D7CCEDD43A6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D7B17DFE-D471-7A43-A738-DC39DA7BAEC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2" name="Graphic 18">
              <a:extLst>
                <a:ext uri="{FF2B5EF4-FFF2-40B4-BE49-F238E27FC236}">
                  <a16:creationId xmlns:a16="http://schemas.microsoft.com/office/drawing/2014/main" id="{F79FDE77-A60C-1F4A-AAF6-AE9C2EF112B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106D141-0C72-E04A-A6B6-1D38E37C8DC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5CD80E9F-251F-E342-8CE6-1D69458D1FF2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3F4F8959-8727-4341-A454-0B1EA17804A3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476D80C-E076-2D48-A496-EEF6C382BC9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49AF460A-2304-3843-8AF8-ABEF4D42D6AA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7885ED69-9FDF-9046-A3A0-044B311990F2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A6CF3076-7F7C-CE4A-B050-F0EABE3DB76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79250554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aphic 18">
            <a:extLst>
              <a:ext uri="{FF2B5EF4-FFF2-40B4-BE49-F238E27FC236}">
                <a16:creationId xmlns:a16="http://schemas.microsoft.com/office/drawing/2014/main" id="{A94F9223-5576-8447-918A-E42B26A839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931137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8BED0953-7E53-5F47-9BC8-6B68BD5C26A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3416CDC-3D44-454F-A58E-2AC5F10CDB3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84236BEE-80DC-0A45-99DF-6B83916D36E5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2" name="Graphic 18">
              <a:extLst>
                <a:ext uri="{FF2B5EF4-FFF2-40B4-BE49-F238E27FC236}">
                  <a16:creationId xmlns:a16="http://schemas.microsoft.com/office/drawing/2014/main" id="{7450C00B-AEA4-0642-86E2-6FC25D8D464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734EEFA-85B9-E044-85B4-FC83FB07DEF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E9FBA08F-6F53-1148-9AE8-58DFEA5AFEE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9C88B1C-686A-EA4E-B4D3-C6D17AFFE91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259B1FF7-00D5-C147-BDC1-90DBBCCB24D1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818AC91B-3809-A84D-BA01-575B5DED0D9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09797511-44FB-1144-A5C7-5F4DB528BAA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F38FC89-3B2D-9D42-9571-B8F69438084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89598154-E81D-3E48-A6DF-67109D7E263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607E6B15-ACE5-B144-8C51-FBFB41FB780B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3" name="Graphic 18">
              <a:extLst>
                <a:ext uri="{FF2B5EF4-FFF2-40B4-BE49-F238E27FC236}">
                  <a16:creationId xmlns:a16="http://schemas.microsoft.com/office/drawing/2014/main" id="{55BC7086-12D5-234D-89C8-690FAE373B17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5C600628-DEB0-5A4B-B312-0543A48216A7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1E0E6879-80FD-DF43-8B8C-502681312589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37A79565-11B6-184B-83CA-C012BBCDB89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2674F225-6B7B-9040-A1D8-C287EB28711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3B0BF6A4-3A93-5349-9C8D-16B2E109D42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A4A836B7-50E9-E446-88F2-1467D7C6161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E06C220-7C6D-964F-A688-1B19A85772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F9D02985-48E3-104E-9109-F0266C697ED8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1B73D8BF-47F3-114A-A925-652B2B7622CE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02DE31F9-8220-354C-839B-013D899FDA6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424A031F-F03F-F148-9270-6BCFA007F96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916EE4EE-4E1C-E54F-B64E-09EBE064693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448F1021-9724-4649-8DC7-1C6BA0090D9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4F81DE4D-A482-9A4C-ABEE-C1F758C13E24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2A1A86A8-759A-FE40-A7F1-9F65EF30F97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E6EF6912-E7B7-3745-9434-33F3E17C4A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E50E66AE-88F5-9A4C-BEC4-028CE170A96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C9EE5BDD-A456-F54F-AD07-0415B02AF99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6663F623-786A-954C-9156-D2B0588A58C8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33D4C85-04B8-1545-BB47-89D5E8A291B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AD1E3357-6007-7F4E-AA87-B701408FE69B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1E8E2757-70DB-5D4F-A7D1-C85082F70CE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0364CCA-55EF-F749-861D-042B14D1558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D304ACB3-A24E-334F-A45D-6F8E81A4525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C7079E5A-579B-3641-8F0D-3DC540FD639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439EB04B-BCAB-8A42-90A0-12C1A044330E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C6647829-E70A-7C45-B740-055327BDD74A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1EC4EE3-A804-C44D-8BA0-B69DF121BD3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62CBAF37-9F54-4445-85D8-0D3A7DF8095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C681E37-1FD7-3046-8C6E-FC613999340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0FEF126-606E-A94E-9EE5-79DC99EFF8B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E7B4F09A-18C3-D547-BD84-05288813E9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5987DEE6-BE59-AA44-968F-C530F45E44D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CA2E96A-1413-4946-A7AC-2B2FFDE55639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C06F383-9859-B647-B9FE-8AFD68405442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32B819BD-F01C-AF48-AE22-37F56991186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BB8837C0-7501-2E42-B34A-268CF29D1878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9A4C208A-667E-5F4A-8293-8389D5CA73E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4EA7A3B5-D256-4049-BFB5-BAC8AEF0772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2A3D37AB-6C5D-DD47-81E2-BDC19CDA53FB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A54DDCB-B201-EB4B-ACA3-0934CA5A283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390A9025-7821-1144-BA7A-E3FDA90CE81F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A5E8BCB6-0948-0E44-B250-33610D45CE5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B37F93BF-DCE1-0A4E-BA59-3B263C3BC49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212D12EC-CBDF-5F45-8764-7B9ABDE8273C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4" name="Graphic 18">
              <a:extLst>
                <a:ext uri="{FF2B5EF4-FFF2-40B4-BE49-F238E27FC236}">
                  <a16:creationId xmlns:a16="http://schemas.microsoft.com/office/drawing/2014/main" id="{2FB39F6F-826E-E447-A2F2-7F44E2EE34A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521BC5B7-AB74-9548-AD67-E222DB61060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7CC38200-5DAE-2B47-B2CB-B12B7BF584A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98133ECC-8486-CE45-BBF4-09DBB257EB25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65F40E6C-7E0E-CE44-B402-7EAB997B042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601B32C5-CEC8-814A-8E8F-1F1BF1D54BC0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4893F06A-127A-1046-A298-3FF80E4FA4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0F50CB8E-97D2-EA43-AE25-66420C9D61D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9" name="Text Placeholder 20">
            <a:extLst>
              <a:ext uri="{FF2B5EF4-FFF2-40B4-BE49-F238E27FC236}">
                <a16:creationId xmlns:a16="http://schemas.microsoft.com/office/drawing/2014/main" id="{788AF11D-B273-1345-972E-37B13923EF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580" y="3148628"/>
            <a:ext cx="5429251" cy="163853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48" name="Text Placeholder 18">
            <a:extLst>
              <a:ext uri="{FF2B5EF4-FFF2-40B4-BE49-F238E27FC236}">
                <a16:creationId xmlns:a16="http://schemas.microsoft.com/office/drawing/2014/main" id="{CF6101CB-5B8A-4845-886A-977DCA5C3E0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769" y="1963146"/>
            <a:ext cx="5429251" cy="163206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  <a:lvl2pPr marL="457200" indent="0" algn="r">
              <a:buNone/>
              <a:defRPr sz="5000">
                <a:solidFill>
                  <a:schemeClr val="bg1"/>
                </a:solidFill>
              </a:defRPr>
            </a:lvl2pPr>
            <a:lvl3pPr marL="914400" indent="0" algn="r">
              <a:buNone/>
              <a:defRPr sz="5000">
                <a:solidFill>
                  <a:schemeClr val="bg1"/>
                </a:solidFill>
              </a:defRPr>
            </a:lvl3pPr>
            <a:lvl4pPr marL="1371600" indent="0" algn="r">
              <a:buNone/>
              <a:defRPr sz="5000">
                <a:solidFill>
                  <a:schemeClr val="bg1"/>
                </a:solidFill>
              </a:defRPr>
            </a:lvl4pPr>
            <a:lvl5pPr marL="1828800" indent="0" algn="r">
              <a:buNone/>
              <a:defRPr sz="5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49" name="Text Placeholder 8">
            <a:extLst>
              <a:ext uri="{FF2B5EF4-FFF2-40B4-BE49-F238E27FC236}">
                <a16:creationId xmlns:a16="http://schemas.microsoft.com/office/drawing/2014/main" id="{DA1F2157-07DE-8A48-A940-13E944D9EF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3169" y="4890077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50" name="Text Placeholder 8">
            <a:extLst>
              <a:ext uri="{FF2B5EF4-FFF2-40B4-BE49-F238E27FC236}">
                <a16:creationId xmlns:a16="http://schemas.microsoft.com/office/drawing/2014/main" id="{ECCB6F18-5C7A-C947-9041-DA60E5BB3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0358" y="3704595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9360414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8C1C064-B521-2943-AEB7-6E65080783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9FAA217-61B7-9F19-645E-F2EB0B65935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9D94B1DB-03D7-D952-BD42-1181997F069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BEA63EB1-A3AF-A154-FF1F-643E6DB961D6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1430D37-AB21-84F9-A4AC-88A220FE809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59283C96-8FD0-2429-9183-3319FAAB5BEE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6C163D4-6B55-D52F-0FD3-81D891964359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B38591FD-656F-3E88-6251-7E8D953FBA2E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8CBA8485-A3D8-75AF-9E06-A823DCD2F2E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DB0FA77F-840B-B32D-71F8-52397DDEFA5A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9C90A35-8C0F-A308-4622-7B3DC0E33AD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7F40648A-6B8F-6F2A-403C-F4166D120D0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B784859C-B7F6-0D8A-B030-DE5B91C7621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929ED05E-2943-E1C5-14B5-5E39EDB5D5C6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FA9D9C67-95E3-A778-7D04-9F30DF419A29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B27EA2EE-CB67-9621-2D81-57F970791E4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847E5-9CFC-B5B7-883A-6A7FB987EA0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E65C2D4-AAB7-8B94-1861-30F108E11CF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2C58FB1-1681-F016-51BB-5C1AFFE37F5D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17934D96-D5F1-C8DC-3AB5-894445650863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123DDB-C5DA-E617-EEDF-307FF45B9F4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DD39D5D-7D2E-6EBE-CF78-6FFEA11CA50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3F3402D-AE58-DB87-AB41-163E2612685E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E727F45-65CB-2BE4-96F7-59B10745F63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D5723DF-14C5-981B-A0A0-866FF4D4B73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79AC72F8-4901-B6C4-5845-C49435F91B2A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CA4E1F0-0ED3-47B7-0E3C-84DE1B6DCE5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B10A0047-A813-95F6-475A-79355119245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F3EE831-B60C-6D70-8B3E-98AFE60B648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45759614-024E-DB23-FDC5-7B8B30B40FC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EAF3095E-DC4F-C082-D90E-3D2E32F1FE07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43D0E96B-7844-A5C1-C542-8E2971B88128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370D01-804E-6B8C-AFD3-18A0EBEB00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438E382E-801A-0C9E-180B-9261A2DD156B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0C67B66-8D81-A7B7-F62F-C9AF5D430D50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B6045010-FCE2-A268-6619-3E75802F84E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09CB7876-FFFF-D12C-2CEF-DC4D789BCD1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4D51A970-BDC4-A378-8392-68CC68BB5233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BCFC6E2-030C-B6C2-25C3-3DFB769BF1F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4139330F-CBB9-B93F-899A-DDA65202EFA3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6AFE70E-F488-F032-3AF0-1D03C6F2D62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A849CE36-30C1-2C46-8257-F4F18EE8310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DCE22446-F4F3-39E1-F63E-5C80E0EE59C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5AA7226-A2BD-892E-C465-AC906509C08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860AEA7D-7086-3064-231F-FDD68485E17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752A86FE-2B09-30D6-BA32-28E46108B47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60470F15-3B83-5103-6305-D86DA9C873F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7CBC6270-C45F-2E13-CE3A-D3034332CA2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3F1F8DD5-7F00-7096-457D-ADB13172C81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99AB718-A24E-2256-3050-AB7251C9CE76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0B1CEE48-431E-BE8C-861F-BA3C19D2463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F3C0FE26-7D89-7C2D-ACD4-82B4120AFFC5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5410BE2D-91EB-0E6B-BC40-8BBFEF603D8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4DB3E33-885A-34F9-E82E-79CAF263722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92DB02A3-28E1-6C4F-135D-49E58A1D5609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DB7AE43E-71FA-A9A0-3F94-B560B4056E50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A8B0FFB-C57B-D4E8-B9AB-697DC99B11C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600335B-5967-A658-6329-237B652BE0E6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693231A9-9BF6-6520-E312-7655C01EF8E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2A012ACA-3761-112A-D166-061765E7C6F5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5CB7395-FD0C-C3B8-6F5B-F03EEE524C0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A04990E-4D5D-D268-D25B-2007F9411C8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31F3F26-D15A-51FE-2D1D-797A0B1A1877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C9AE7814-B8B1-CDD1-56C0-23018122521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00BFBB85-E0B4-F525-363E-FF2293FB2EB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662B04A7-6ED8-FD51-8F1C-8C169FCF6D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35C415E-9416-3D5B-8AB1-31303D0B6D15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7EFBB697-6299-B502-93E0-AC0F0045741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A9688C6-6F57-4DF1-AD9F-7240E20A294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1158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 dirty="0" err="1"/>
              <a:t>Click</a:t>
            </a:r>
            <a:r>
              <a:rPr lang="es-ES_tradnl" noProof="0" dirty="0"/>
              <a:t> </a:t>
            </a:r>
            <a:r>
              <a:rPr lang="es-ES_tradnl" noProof="0" dirty="0" err="1"/>
              <a:t>to</a:t>
            </a:r>
            <a:r>
              <a:rPr lang="es-ES_tradnl" noProof="0" dirty="0"/>
              <a:t> </a:t>
            </a:r>
            <a:r>
              <a:rPr lang="es-ES_tradnl" noProof="0" dirty="0" err="1"/>
              <a:t>edit</a:t>
            </a:r>
            <a:r>
              <a:rPr lang="es-ES_tradnl" noProof="0" dirty="0"/>
              <a:t> Master </a:t>
            </a:r>
            <a:r>
              <a:rPr lang="es-ES_tradnl" noProof="0" dirty="0" err="1"/>
              <a:t>text</a:t>
            </a:r>
            <a:r>
              <a:rPr lang="es-ES_tradnl" noProof="0" dirty="0"/>
              <a:t> </a:t>
            </a:r>
            <a:r>
              <a:rPr lang="es-ES_tradnl" noProof="0" dirty="0" err="1"/>
              <a:t>styles</a:t>
            </a:r>
            <a:endParaRPr lang="es-ES_tradnl" noProof="0" dirty="0"/>
          </a:p>
          <a:p>
            <a:pPr lvl="1"/>
            <a:r>
              <a:rPr lang="es-ES_tradnl" noProof="0" dirty="0" err="1"/>
              <a:t>Second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2"/>
            <a:r>
              <a:rPr lang="es-ES_tradnl" noProof="0" dirty="0" err="1"/>
              <a:t>Third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3"/>
            <a:r>
              <a:rPr lang="es-ES_tradnl" noProof="0" dirty="0" err="1"/>
              <a:t>Fourth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  <a:p>
            <a:pPr lvl="4"/>
            <a:r>
              <a:rPr lang="es-ES_tradnl" noProof="0" dirty="0" err="1"/>
              <a:t>Fifth</a:t>
            </a:r>
            <a:r>
              <a:rPr lang="es-ES_tradnl" noProof="0" dirty="0"/>
              <a:t> </a:t>
            </a:r>
            <a:r>
              <a:rPr lang="es-ES_tradnl" noProof="0" dirty="0" err="1"/>
              <a:t>level</a:t>
            </a:r>
            <a:endParaRPr lang="es-ES_tradnl" noProof="0" dirty="0"/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50E4B97-F971-8945-86FA-ACF5CF64D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3B0F4FB1-C029-4E02-3E28-F848971395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30D9A2CF-8C53-456B-9BF4-77F50199E001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A2275D9-DED1-7C16-AD70-7AD86C31ACB7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26C1567C-1934-D4BB-716B-20D753A55FB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CD53C8C-98F0-0F9A-53FD-DA098F36E17A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E53319CC-956F-B63C-11BC-F84B019BC91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8C842659-361C-2608-2223-B476E8B89490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4307810B-131A-EEBB-D366-79B5720EBD5B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887E60D5-071A-B240-AD6B-AF8BEC11238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8281A75B-10A3-9E34-2DC3-B02F39B1C098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35CCB34D-B065-7869-DF28-23520AC1D410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9487048-2EF3-B1E0-3D1A-896FD6C149F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83847AD3-87B1-14C1-35BA-C223C99FD807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3604B54-3AA4-6B51-C4D6-551C0A9D80C4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B4A81461-0A54-65B1-F776-FA2CE9899EE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E83606AB-CD0B-00D8-CE5A-A46D3C8E993B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80878C3-8C29-6EBA-3D65-BAEE12B96B46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1237815-FEED-05A6-D204-FC9228DA5354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F611040-3897-77A0-8A33-5F285210F3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E71653D-BF05-B4B0-DF4E-A64E06B0C07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906C173-BD0B-05F7-5F72-10E47EC86826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E60730C-5CFE-86F7-B6B5-3E8DE0B71EA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FE94E92-4BCE-016C-9E4B-DA74033B1721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343E29A-4D6C-9F9E-255D-5D2454D94083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6742F4EB-1052-EF8F-7025-BE5D6879CBC3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BE7D7A83-4BC7-7E49-3AD0-287436F818C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3B19C0-9235-EB8E-3A94-5BE14E6E52AF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FF9A4439-7C96-C6E3-F889-C6EEC6421FB5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46BEE450-48E4-CC07-82DB-D09A3B0F1894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E0289CAD-9AFC-A6C2-300D-AF6172E8EDE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AF2347FA-1FB1-3A2F-7BC3-F06524282DF8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468BA4DE-2C67-EFC3-BD60-9C2F063296C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B19C867-B9A9-0991-52A1-1479634B2CD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0F20A2A-ACA0-5E8E-79E5-B95205C21C9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5FB59119-CB17-EF23-B952-3B0CF013037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1143B33-A5B7-CDA3-4FF1-46611AE13F6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756368F3-9182-CC3B-4DC3-483403B577F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7E2E49DB-B7E3-B8C3-A468-CD94DBF02249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21B2295C-2978-A964-A117-659DCAB8E05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58FE3296-A5D9-53F4-3933-FEBCEF34E07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CF5E7751-4C2B-760B-BC97-D023E69E394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46B3B56-27C7-5F27-742E-B0B77FFD41F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1D8487F9-128F-3138-7293-7777554487C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733CC0FE-063A-43A0-CC71-35BC0534176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3CE5B404-4A36-2A63-1D2C-65D030676F9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1E44EE9F-410A-6E37-D17E-A34755C44B3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1C4502A-CC24-43F2-E6F1-EC07C0E95CF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CF6035E7-D439-65B4-E610-8941D66F444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93BB001-37A1-B4CB-0E97-7A514FBD4D8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4C5B4CBA-E46E-889A-B733-488B27DE73E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CCAB523A-FD42-A4FC-7575-B8261B72E01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96F2E8F8-F474-B516-417A-D0D5DEA5697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6B62B2BB-1248-2D52-82BB-129CCC9A5F47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AE843F00-2F7A-DAA3-EE1B-C62B35E275F2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B82F9C28-7EEC-4BD9-52C4-8E8DC6F123F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C7668D3A-BBFB-1993-D942-298C35F552F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7C71C68B-DE52-DC3D-975F-1B3C3590ECE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C8FB47D-D714-4803-A6CB-3A384371B990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7F4027B-E9FD-97FC-71A7-1F94D8B68730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B4E3E5F-8812-F495-3101-A8A3F85361B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4C41025F-D819-15DB-50AF-131C359D9A7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07B92DB7-9D06-907B-9BEC-E6C9B0548AB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CE1D605D-C46C-3E32-E846-5EB8428339A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9D4B3A1-A437-0A2E-0357-E1B7171F6B8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FC2E1EB2-5487-21FA-B6C6-4A639E63C2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17E41-9E3D-A299-2D5E-D33E69602DC3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E5D007E-6077-4F58-8A04-F03DDD2ADB9A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7228245-F1A8-DC79-1E2A-80971CE29D2E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5E798A24-4DF2-2C2E-D077-EF5EB8133D5F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830088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7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itle 7">
            <a:extLst>
              <a:ext uri="{FF2B5EF4-FFF2-40B4-BE49-F238E27FC236}">
                <a16:creationId xmlns:a16="http://schemas.microsoft.com/office/drawing/2014/main" id="{39760D4B-3040-E877-C4FB-8C6BA96FD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21088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ADFF1D89-5CF8-CE71-3260-EE4BA3653FE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13" name="Graphic 18">
              <a:extLst>
                <a:ext uri="{FF2B5EF4-FFF2-40B4-BE49-F238E27FC236}">
                  <a16:creationId xmlns:a16="http://schemas.microsoft.com/office/drawing/2014/main" id="{74902F23-E399-62CE-DBCB-9D0E9FD3D96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B16C2CF3-2D9C-97B7-797C-2FC9E4978FC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09DE73B-EF8F-1A42-0BE6-49E2DCAE75F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4" name="Graphic 18">
              <a:extLst>
                <a:ext uri="{FF2B5EF4-FFF2-40B4-BE49-F238E27FC236}">
                  <a16:creationId xmlns:a16="http://schemas.microsoft.com/office/drawing/2014/main" id="{40CD5AB7-BC97-B584-5F08-01F91A2FD003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9929DD76-05A1-B441-560D-2101071B2FE7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03A30363-5B33-9FC2-A65C-A006FE857A35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9E166B79-9DD2-0D3C-1407-96860D77F7BB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245D7B10-C47E-8993-894B-B05C8ED99F4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6E705751-B0EA-94FB-B504-332728ECF7D7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31D48A68-8A4E-DB9A-D2E3-E627F9EB16F7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6FA2159D-FD7A-DDD3-180E-FE0215C9AB0A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AE545612-8059-A1D8-07D4-452D5012996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AE394A7-602C-0614-4BBA-798C1D969B1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5" name="Graphic 18">
              <a:extLst>
                <a:ext uri="{FF2B5EF4-FFF2-40B4-BE49-F238E27FC236}">
                  <a16:creationId xmlns:a16="http://schemas.microsoft.com/office/drawing/2014/main" id="{E0A4AD56-F1C8-28F7-B6FE-D0E2FC62435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5FDBE15-F5B3-39DD-94AC-11E7403168D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7742F360-698F-A1AF-BB71-AD1D9525039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7713E9A-E5B7-11A1-9291-26A20615732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41F61F89-090E-9EF7-919F-D5616A757F2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AE1B02DB-A5C7-77C6-565A-03A27E84650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45AB8B0-0768-89BC-9B83-FAE377F9B0A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B28B070F-0013-B1A8-52D5-8CDD8AD07FC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A32FA76D-C619-98AE-621E-354556E77BA8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CC4AE9C3-73C8-1D0A-13EA-23B1D425C18B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741AC5C0-086E-F0EC-9144-F27298CC765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FE4C8C6-5120-1E44-328D-0517100DAF12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39645E65-8965-D969-A64E-C23EE61D3070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45FE79C7-E03C-7740-1171-D7CA4E05AC2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9E40D32-FE09-77C1-AFF7-712A0456861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8F0250C1-9BAA-FA4E-8DEC-4BC38DBED3D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F0AFA3D1-9E6B-92AF-6B1E-AAD6A752937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3F3C1935-F1F7-226A-41B2-A43EB1EF240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0DAA64F-C727-3213-831F-FE7018F9204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DF66E27D-AA07-EA51-504C-581C13C4A091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905FBC8D-E7A6-DE97-90F5-8BD89C92394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3FEF0128-D061-515A-E005-BC6F63562E5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0910E8-3B17-4D40-78CA-C69B8261E3FF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064A718-EFE7-AB4D-1B87-F7C3EC0995F9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18859AD2-8923-2DD6-0304-1D400F3DBBE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254CE214-6980-BDD3-A84F-27E42D78BFEA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B540473E-BCBE-BD4D-A04D-3F22E8FA2BA9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0C03FE2E-0D4C-23BF-731F-7EE68417EC5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7382C078-2028-6857-1227-3E98F321DEF0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69839D8-432B-A324-E382-17FED3D5BA91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443533C2-9DF0-A55B-C728-44A19746D33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D9BFD518-FA65-1E39-9AEC-1B8461CC2EC2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56048298-8CC2-8D40-9752-548EC18E8852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46310551-7D60-C9F0-10BC-09AED8B27C1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1522E098-371C-701D-7D81-0A3C437069F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D5ACC96A-25FD-EBC2-B62F-3B1CD18A8E18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46603EEA-FE19-39BA-4F62-06F793EBD7B0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3242ED7-92CA-41A9-29E7-17762516FF23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78D0EE1-3270-3AE0-826B-BF789F96E1E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F5A0951A-DC1A-796D-0D27-046336253476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3F833848-4F0F-D6C4-7852-3C469300228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9549273A-51F6-5F79-38F7-B882AC8CA0A3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31BF032A-6E9F-F6BC-7258-53A0D1EB1BB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B1817766-43A3-0DEB-A779-394CEEC7B762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BE874338-D9BB-0AB8-8B52-F10C498B606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D9844E7A-8A5C-B765-90DE-B4E734117A75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116" name="Graphic 18">
              <a:extLst>
                <a:ext uri="{FF2B5EF4-FFF2-40B4-BE49-F238E27FC236}">
                  <a16:creationId xmlns:a16="http://schemas.microsoft.com/office/drawing/2014/main" id="{682AB1E1-C653-ECB1-E1E4-E22AF42279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9CB768EE-55C1-E7CF-CF00-A403FA6D16A5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6E95FA47-225E-29E8-55D0-54C6C57902D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C06670B-8696-A0F3-84E1-619B98B6ED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E4DB39DC-22A4-E448-D0EE-81BBE9C6E39B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2C5889C6-DC17-2C12-7477-1E08440C273E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FF64887C-91D9-3F6A-AB7E-C3E555620FD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F6964B0-5099-AEF6-116E-4F8E22A4336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181" name="Title 7">
            <a:extLst>
              <a:ext uri="{FF2B5EF4-FFF2-40B4-BE49-F238E27FC236}">
                <a16:creationId xmlns:a16="http://schemas.microsoft.com/office/drawing/2014/main" id="{E29ADA60-5EB0-A228-9282-B5F09A63B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81DD22A2-6EA2-52EF-9873-206E2DA6A3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45706654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B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31" name="Title 7">
            <a:extLst>
              <a:ext uri="{FF2B5EF4-FFF2-40B4-BE49-F238E27FC236}">
                <a16:creationId xmlns:a16="http://schemas.microsoft.com/office/drawing/2014/main" id="{B5EBA43A-1BDB-4F0E-715C-7BFCB2DD4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6FB81A74-0995-87B2-698D-FF6D71B5C87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E4153A97-B583-EA72-D9DA-C32FFEB2D58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275764CA-9921-B171-45F8-57D41F9E649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BA4B549-BA7E-9818-8F69-5064CE763603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80E72ADF-BDF2-4F17-F504-B855444550F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E69637B8-97CA-BDBE-E560-2322BE7F3015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3C75E34F-11B2-63E5-FE7F-072E67694C4F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5BC63019-A55C-54A4-B679-60A8EAA6B10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55E7A9DF-83CF-952F-E4E3-8C66B3557FE2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6F812E6A-5A02-5C6B-E842-7779AEB36BD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A042892F-C68D-82B9-A4A8-258D689DDFE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276666C1-D4A8-B845-2F48-39D2B7DA51B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9C4EC478-7D8B-82D1-0413-BD3388B576C9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AF39871D-00E2-5434-3D3C-7D0A71A89A1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BC38B72C-64A1-58C2-BB36-3BEE7610C51C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DEA7D557-A822-9B7A-E356-E2175C41B81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E195347-E65B-B236-FD0C-31380F60DF20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BA64EEF-F41E-6FB8-9CDF-D28EEAFDD07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8810961-E4BF-2869-01B6-D5A21785234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94F9EE1-D20C-AE36-CA63-1C5EA9DCD24C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FCB26DF-75DE-F2E9-872E-54AC1A5DD3EE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4118881-8A71-732A-ABD9-22F02A428146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CC68ED4-216E-4FDB-DC4F-40D998A7A30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5F6FB55-BC4B-C3F6-1963-FBFC335F77E1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1384B692-9C4D-D05F-7CF1-A131146F4A2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3F32EEC9-6859-09D8-0AE5-0608AA846C8F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A5821CFA-B770-9116-66DB-C3656A16686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A88880F-F54B-FBA1-2F58-0EDE365F9A1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A510C91-5B84-0564-7724-AE3B3A2536B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79C6AFA8-485B-B73C-549F-137E57947921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354970B-03B2-9825-D5D6-BEFD0C2E99E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6A0419A2-9953-7C17-75F4-8BBAB70AFE3B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7316D7BE-63B4-33A2-85AA-478185E43592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D07D2E2-900B-A7E7-7340-B6DEAACA679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74AE9D0D-3F54-3989-737A-5BD40A5CC13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E14DC21-BAA0-323C-6B01-2E01B8FE4EE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88974C4F-7EE1-B176-5528-EEF14A5E9CF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647D245-3CD0-BFD3-D8DA-D7B251823F52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9CFC71E9-D773-6D15-72AD-8A388C2F972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301AB672-2DF8-22C0-ACD2-5AF7F07D4C6F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D9CCA42E-22E8-83D8-7572-064D396AE343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41CD546-BEEC-A107-76D3-2B829CF61EA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D09570F4-CF13-8F3C-73EF-B18CD891DAE4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D039BEB6-4E0A-9EC4-C700-B4218033A9A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65B0C37-1742-D12F-6ABE-5AFA6847D8C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9DC85-181E-4126-BD65-6CABDC677D36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8D3468B4-ED6B-B214-64FE-B66C8D85D33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738EF6BA-6B71-5FAC-1DEB-E31CA4818D16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5DAD0EA8-773D-3F7E-C80D-1281B9C02525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DE5B183F-5F8F-4E08-5888-DAFA047DB76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B7A1815F-4CB3-3082-0C84-DF9289A75C7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0687245-706A-5D8C-A9DA-253BDA31469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AE08BDEA-BCAB-BDBD-08CA-2AD68CADFBA8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A9C51A3-809C-5E68-A2CE-58EBA3C150D7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7CBC982F-A582-30D0-01D0-26B441C4B668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A3FCB3E2-05EB-A4AB-899A-939212CBF47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590DE69C-37B2-4932-5015-1F1BDB3ACCD7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59DD1229-AB69-15D8-9F22-73D129806C31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73211C55-DA70-4538-7BB5-F836D5FB409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370A522-52F9-F97E-D167-AE938830D1D2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A140973E-8F1C-A49E-A63E-E56E0430E5D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115414E-9C7E-6EB6-6F30-38CB9323E77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7374742-AD30-CCC3-5A76-F71A639BEAAC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58C99E43-AC0C-0778-009B-3C3646EA817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E69992E-B559-CBA5-17EE-DDE4074804C9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9B157DDC-C961-C5E8-8748-9455F94A781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CBB38497-0615-AF74-4CD5-61FD65A5608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B5B7B113-5142-8755-7201-B650C478C3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181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raphic 321">
            <a:extLst>
              <a:ext uri="{FF2B5EF4-FFF2-40B4-BE49-F238E27FC236}">
                <a16:creationId xmlns:a16="http://schemas.microsoft.com/office/drawing/2014/main" id="{6B69CE57-505D-54ED-02C7-476CA7D91CC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1"/>
            <a:ext cx="12191999" cy="6857999"/>
          </a:xfrm>
          <a:prstGeom prst="rect">
            <a:avLst/>
          </a:prstGeom>
        </p:spPr>
      </p:pic>
      <p:sp>
        <p:nvSpPr>
          <p:cNvPr id="211" name="Title 16">
            <a:extLst>
              <a:ext uri="{FF2B5EF4-FFF2-40B4-BE49-F238E27FC236}">
                <a16:creationId xmlns:a16="http://schemas.microsoft.com/office/drawing/2014/main" id="{CB4F9324-122B-104C-A57F-DD06CA5D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6BC8B44F-F193-3544-A733-77BB57FEE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13" name="Graphic 18">
            <a:extLst>
              <a:ext uri="{FF2B5EF4-FFF2-40B4-BE49-F238E27FC236}">
                <a16:creationId xmlns:a16="http://schemas.microsoft.com/office/drawing/2014/main" id="{74AD5D69-FE57-5E41-A1D2-6E84ED2C180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445A29E5-749A-E941-9118-4403120AF3F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75DFBF9A-C0F9-CF46-9554-9C747B9D1D1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DDA459E6-3721-0147-8EAD-50CB79993FC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FA9005B7-FF2A-6240-B012-9C962DE8CF9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687D7C4-4CEC-F84F-97FB-C0C67078ACE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06EE730C-410E-FA46-B5F2-AF36CB7B17E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A03626C0-5F93-024F-8E6F-7F9801640D6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0B2CE6DD-BDFF-2548-8ADA-2AC94CB1373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D245D42-0C8C-7D45-97E8-BEB48135C73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AB141423-8365-4742-8BA8-C2D5A4012F03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CE271CA0-B1B1-C74B-ABF6-1AAC7347065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C650AC3F-D1D8-3849-87F4-0AAEC5AE076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71A82941-B8E7-9044-A354-F2515A1649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6" name="Graphic 18">
              <a:extLst>
                <a:ext uri="{FF2B5EF4-FFF2-40B4-BE49-F238E27FC236}">
                  <a16:creationId xmlns:a16="http://schemas.microsoft.com/office/drawing/2014/main" id="{3670E6A2-9E40-6B4D-8C6B-7E5B9F8D69B2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64B9EF44-7CC2-7E44-A3B6-AFB0BA98986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61B2D63-385B-BC47-BCC9-76E653F9C33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6CBC41CD-C4A1-094A-98E6-96B417EBBE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03AFAC72-FCD7-9442-B8E3-B7C66B06E53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C5969161-C59E-1A4B-A4AA-B5771DF4C15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DA254326-9E0F-C14B-B580-D57C3E12ACC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6727D457-D728-2248-A430-A0AC180A17B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F51ED457-E0A9-754A-9A3D-1A8B4CEE7D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75EF11E6-2924-6E40-A317-A66C1B553B7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D7D620DC-CFBD-454C-91DD-0DBB5FC1E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3F09718-404D-CB47-AA2A-AE308FE0BEA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AC06CE1-3143-7D45-B8C0-69CAD2F8FA7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EF7377C6-6845-B443-861F-FEEB02EEF79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DFC77350-E154-5046-BDEC-018B6B11A9F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DD50D566-C0E6-7845-A2C1-B098A50B136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EDC3A2B7-5476-4C40-A2FA-2CDC6D38BB2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76D0022A-85FC-1146-B8B4-D89FF823E1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839D42BA-2EFC-DE43-B618-62372933DF2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1E8C6A5B-1781-DC4E-A215-8919D54A4C5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94171EFB-EFAD-0C42-9208-03E95109C36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DCCD7132-46A4-CC41-B19D-DC890AF8AF5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4BC9C4-61B7-754D-BE61-7674BC10CFF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231688A7-9D1E-F94A-9CD7-C4C7AF96880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C16104C-5CF3-C844-B71C-5C35BD93D42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EF0B02F0-B67E-E244-A2C6-0CCB70388A30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66C403C0-5E8A-7A47-A651-ED443A180D7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CA834F61-A822-374F-944C-3D6DD7A66EDC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29368E66-ECA5-6644-9795-61B52D44D7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F0FB93A0-89FB-FD4D-9C83-22F98CF5060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94B10239-2DB9-644F-8436-EA2DFB8FF4B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D608113C-C0F8-594F-9A6C-9E277C9CF78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B957C0F-F21B-7C41-B448-08CF7E7FD54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043515D-03FB-454E-8441-936E865DBE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DCBD33-7340-E146-8420-EF0EFD8593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D7FB3C8D-4707-1946-9E99-BDDB23874B1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35DA2C4-253C-124F-90ED-B8D17FE201D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769C522F-3997-0240-9D81-F5FE789C32B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A6A47CA6-6B70-A34E-9106-39274637B44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CF3AFD7-81A3-C849-ADE4-F699E6551CE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D6F3ABE7-7C84-5443-8F4F-679CECE6367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A571D631-24E2-A04D-955B-31A03B0D556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CD06760A-D9AB-E349-9BC6-FAAD3FD8371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E170B26-3183-CB43-B667-EE2E44C5C95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041CF27C-CDF2-7445-BE17-7C14C5E2737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7D5AAA7F-ED8E-8C46-939D-D44689F7AAA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7" name="Graphic 18">
              <a:extLst>
                <a:ext uri="{FF2B5EF4-FFF2-40B4-BE49-F238E27FC236}">
                  <a16:creationId xmlns:a16="http://schemas.microsoft.com/office/drawing/2014/main" id="{0AD43D04-E58A-414C-9226-579585196FD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0F586A08-0434-864D-B17F-48D3A9D3C6F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474EC8A-38EE-F647-8796-F74112F5148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339A3371-71D5-AD42-9A29-683B2E0741E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76D29B1-525D-934E-B8CB-C81B98E6233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B9CE1D8-1A34-3042-B317-DE4FDA2E320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DB531FF-D2F5-CF4D-88C3-F39C08A7A69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05F4E95-1CAB-B443-8331-5CA4B8F7DE9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09D682F9-253D-C275-C115-689A37E81AC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323842671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8C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7">
            <a:extLst>
              <a:ext uri="{FF2B5EF4-FFF2-40B4-BE49-F238E27FC236}">
                <a16:creationId xmlns:a16="http://schemas.microsoft.com/office/drawing/2014/main" id="{699593BE-6DEA-25B7-C537-0A137ABDA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7450BB83-1827-8826-58F7-C6154BF4EE7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4E48D3C6-C6D5-9B7D-1D38-208832CF5C0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13EDCEA7-1B05-BAE7-B1FB-2C5C8CFBD0F4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F4ACB29-8D8C-DB23-0CFF-2949C87BED3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B33C890A-653B-DA97-2D7E-5C5D2E71B70D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3E830581-A329-81C8-95EB-9F933B2F4C15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C784E7EA-216A-3CA5-94EC-8B113853015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0B993493-CC33-ADB3-7211-29ADA25C2AC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A6D42A9B-236C-577B-7A95-88642380653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D1FBDAAD-ACD3-1BA0-FEC6-9BB862463BBC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56C28578-746C-F93C-2FA4-D60B6D5C7799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4C1E1EC7-B59E-3772-C7D9-07E16D006667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75EAC73-6513-BE27-D6BF-EBF7347E12D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4717F65A-F79C-A402-46E1-AA69618D9622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91E8C29A-A587-BA2C-FBFF-A9CAAE6AFF8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99EB8CA-B98A-1B6B-FA92-3E07ABDB841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E962211-0E27-0ED5-EC39-77050E444EB8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906ED00-ADB7-0EE2-B85F-C9E0ABFCFC7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F6391F9-072E-5ABA-2E46-18707846C272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5E74CA-663B-5B49-F219-B0CDCA5B9D3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ECB5DE7-F78B-4FE1-9E6B-8FCFD563D467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C938414-4790-D9B3-4553-6E0D2DB3DA3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158F87-E130-2342-BDEA-B90DE26813E3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8AD97C0-F54D-F28D-6DEC-A44BB212A88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AE44DCE5-DAAD-316B-A515-6248AAA46A9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0022112-864B-0B09-97E4-CA79E8E2F881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5EEA9A32-033D-5892-8D46-67466C7123AA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97754BD1-9579-7A9D-CBE1-0A14ECF2CC2A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AC5EB4A0-B138-53A7-8187-CE7AF178944F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886B962-BEA2-8A7C-4F8F-DF31930C4DB0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16763261-9A51-EF63-7CAD-BB51BA89F7B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5B7D838B-7DC2-B1D7-BD8A-6D109815C06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8479CA40-2418-2BC2-95E9-EA0AB73232E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B19CA5CE-96AA-8F4F-140D-3B91CACA5C1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AB747F3F-D4EE-2BCB-E783-2AF175286A55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26BB0318-F977-2BE2-9C27-028C0B26470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687E25D-4368-BB06-42D5-B01F09E0CE9B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375CABE4-B9B3-F3CA-454E-2AA8BC8E9DD6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80163E09-AE16-45D6-F498-776BC2E24E72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E05BF4FF-F258-8998-1C76-636F80A2232C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668913CB-4314-AA02-FD5C-BBB6412D7BB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721BAE70-A7DE-33DB-8F28-A54D0810F42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94B8DE02-EB35-0D21-5668-0194B0476B2B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82960D5-F9F7-53B4-E4D0-E5F32DF7E65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ED88DDDA-D078-BA18-1339-8CAE0841BDED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C9A113A-CDD2-732E-57CE-0DFAA535147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DD6A21D3-DF00-14A9-0D4D-2FBA29744A59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E771ACED-06F5-E186-82E7-5EEA6060BA8E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38DA28AD-48AB-D929-8574-393E2D867BB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EDACA24E-68A0-9DDE-63AD-7F9B76B99C53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00891024-CF7E-3AF4-D349-240469F299C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B5C7B0DA-3E5E-E957-04DA-F94EAABC2B23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127E5B67-7F7F-800F-5944-1A2FE5E35CD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F9ECB291-F84D-85D3-7ACB-834F3ECAF7A5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5072A495-B222-54F4-29CF-F3077443A305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25D9976D-3370-A582-D465-D0E2A4A19DE8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68484CF8-8BE0-2DC5-DBCA-149565D88CA2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F2C2E5B6-B449-E2D5-1EFD-340E9931C689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93BFF23D-9096-8493-F0F4-03D7E5ACBFA6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558F18F-149B-FDCC-B26F-564CD89A9A3E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CD5440E6-CF19-BFA2-EF1F-62C17C85912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F1E3994-6959-C45E-B469-3CAB40C68FC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8513CAD-73F8-373A-A718-43EE2A945D86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EE210689-6D1C-F1A3-E79A-BEBCF7FDD61D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BBFB9CF-B03D-BCEB-9AF0-C323D1F1B9DE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24D3177C-DC0B-02CA-323B-956A39F297CD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FC017CC4-77F5-18A1-EA4E-42023BE78C5B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80028CB-1229-599C-98A3-994E52554BF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6726920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E6E1EFCE-8824-1DFE-B730-7C4E5888D2B1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n-US" sz="1782" noProof="0" dirty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MX"/>
              </a:p>
            </p:txBody>
          </p:sp>
        </p:grp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07A29AE-4645-F576-76BF-864B7971AF4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1015200"/>
            <a:ext cx="3898800" cy="58428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s-ES_tradnl"/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8874997F-CFCB-328B-BE31-CFF63A50BF0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288616" y="1242646"/>
            <a:ext cx="6461446" cy="527937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X" dirty="0"/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ACCD1071-374A-32D4-15B4-198FB70A5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MX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EBB31B4-B7FF-A5B3-6874-3BB5BEEA52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sz="700" b="0" i="0" dirty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769F70F-696D-D70C-B150-8BC636D8982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5926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610231DD-B0BC-A580-0A2E-ED7F84B62553}"/>
              </a:ext>
            </a:extLst>
          </p:cNvPr>
          <p:cNvSpPr/>
          <p:nvPr userDrawn="1"/>
        </p:nvSpPr>
        <p:spPr>
          <a:xfrm>
            <a:off x="0" y="1012336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2" name="Round Single Corner Rectangle 1">
            <a:extLst>
              <a:ext uri="{FF2B5EF4-FFF2-40B4-BE49-F238E27FC236}">
                <a16:creationId xmlns:a16="http://schemas.microsoft.com/office/drawing/2014/main" id="{46865AA9-1117-89E5-459D-B4CC5B05230F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Title 7">
            <a:extLst>
              <a:ext uri="{FF2B5EF4-FFF2-40B4-BE49-F238E27FC236}">
                <a16:creationId xmlns:a16="http://schemas.microsoft.com/office/drawing/2014/main" id="{F5E3FA02-1965-F598-E6A0-968B8BC16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5E99A8EC-477B-D797-DAA6-99BFCB342C6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605210" y="1242646"/>
            <a:ext cx="6981581" cy="586154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B3C8B158-CA0B-8CB8-F4F8-D427A82AF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288616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AD76173-20F5-E90D-12D7-17FCA7F95B8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000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F5E7B3FE-24AD-B054-8FD4-2A0CCBAF8D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307232" y="21251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35BE2D8B-FAAA-00B6-0710-B2E4C82AB42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288616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B293E89F-B084-FCFE-22FA-341CDE9B49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70000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01D25185-625F-2E0E-94CF-D7B0B464363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07232" y="4360362"/>
            <a:ext cx="3521884" cy="2091238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0DA8029-2431-4F5F-4ACC-C63AB5822ADA}"/>
              </a:ext>
            </a:extLst>
          </p:cNvPr>
          <p:cNvCxnSpPr>
            <a:cxnSpLocks/>
          </p:cNvCxnSpPr>
          <p:nvPr userDrawn="1"/>
        </p:nvCxnSpPr>
        <p:spPr>
          <a:xfrm>
            <a:off x="4038600" y="3100362"/>
            <a:ext cx="0" cy="252000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4C2416B-6F0C-E3C4-EB6E-65BB8A5143D2}"/>
              </a:ext>
            </a:extLst>
          </p:cNvPr>
          <p:cNvCxnSpPr>
            <a:cxnSpLocks/>
          </p:cNvCxnSpPr>
          <p:nvPr userDrawn="1"/>
        </p:nvCxnSpPr>
        <p:spPr>
          <a:xfrm>
            <a:off x="8077200" y="3100362"/>
            <a:ext cx="0" cy="252000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097BA10-8408-0176-DA6C-A257C3717DBE}"/>
              </a:ext>
            </a:extLst>
          </p:cNvPr>
          <p:cNvCxnSpPr>
            <a:cxnSpLocks/>
          </p:cNvCxnSpPr>
          <p:nvPr userDrawn="1"/>
        </p:nvCxnSpPr>
        <p:spPr>
          <a:xfrm flipH="1">
            <a:off x="8680154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D81B0C2-FEC6-ACB8-FBB6-4B0DBE8E8C88}"/>
              </a:ext>
            </a:extLst>
          </p:cNvPr>
          <p:cNvCxnSpPr>
            <a:cxnSpLocks/>
          </p:cNvCxnSpPr>
          <p:nvPr userDrawn="1"/>
        </p:nvCxnSpPr>
        <p:spPr>
          <a:xfrm flipH="1">
            <a:off x="4707980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DC87976-6DFE-F9AE-FDB6-9A517E930368}"/>
              </a:ext>
            </a:extLst>
          </p:cNvPr>
          <p:cNvCxnSpPr>
            <a:cxnSpLocks/>
          </p:cNvCxnSpPr>
          <p:nvPr userDrawn="1"/>
        </p:nvCxnSpPr>
        <p:spPr>
          <a:xfrm flipH="1">
            <a:off x="642922" y="4291124"/>
            <a:ext cx="2776040" cy="0"/>
          </a:xfrm>
          <a:prstGeom prst="line">
            <a:avLst/>
          </a:prstGeom>
          <a:ln w="15875">
            <a:solidFill>
              <a:schemeClr val="tx1">
                <a:lumMod val="10000"/>
                <a:lumOff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2478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9C"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 Single Corner Rectangle 2">
            <a:extLst>
              <a:ext uri="{FF2B5EF4-FFF2-40B4-BE49-F238E27FC236}">
                <a16:creationId xmlns:a16="http://schemas.microsoft.com/office/drawing/2014/main" id="{D50B1C32-40E2-A61C-5778-CA57119720B8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" name="Title 7">
            <a:extLst>
              <a:ext uri="{FF2B5EF4-FFF2-40B4-BE49-F238E27FC236}">
                <a16:creationId xmlns:a16="http://schemas.microsoft.com/office/drawing/2014/main" id="{562017C1-7D5C-6860-1EB3-9FEE85D01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sp>
        <p:nvSpPr>
          <p:cNvPr id="4" name="Round Single Corner Rectangle 3">
            <a:extLst>
              <a:ext uri="{FF2B5EF4-FFF2-40B4-BE49-F238E27FC236}">
                <a16:creationId xmlns:a16="http://schemas.microsoft.com/office/drawing/2014/main" id="{DBBC4EAB-1E84-D1C3-4E91-3DA3CFCC749A}"/>
              </a:ext>
            </a:extLst>
          </p:cNvPr>
          <p:cNvSpPr/>
          <p:nvPr userDrawn="1"/>
        </p:nvSpPr>
        <p:spPr>
          <a:xfrm>
            <a:off x="0" y="3933824"/>
            <a:ext cx="6096000" cy="2924175"/>
          </a:xfrm>
          <a:prstGeom prst="round1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5" name="Round Single Corner Rectangle 4">
            <a:extLst>
              <a:ext uri="{FF2B5EF4-FFF2-40B4-BE49-F238E27FC236}">
                <a16:creationId xmlns:a16="http://schemas.microsoft.com/office/drawing/2014/main" id="{9D2A4F45-8AB5-99E8-B4BC-D18C127FBE5C}"/>
              </a:ext>
            </a:extLst>
          </p:cNvPr>
          <p:cNvSpPr/>
          <p:nvPr userDrawn="1"/>
        </p:nvSpPr>
        <p:spPr>
          <a:xfrm>
            <a:off x="6096000" y="1012602"/>
            <a:ext cx="6096000" cy="2921223"/>
          </a:xfrm>
          <a:prstGeom prst="round1Rect">
            <a:avLst>
              <a:gd name="adj" fmla="val 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6" name="Round Single Corner Rectangle 5">
            <a:extLst>
              <a:ext uri="{FF2B5EF4-FFF2-40B4-BE49-F238E27FC236}">
                <a16:creationId xmlns:a16="http://schemas.microsoft.com/office/drawing/2014/main" id="{E9D9BDF0-C5C8-6C01-793A-77FA9FCFEE00}"/>
              </a:ext>
            </a:extLst>
          </p:cNvPr>
          <p:cNvSpPr/>
          <p:nvPr userDrawn="1"/>
        </p:nvSpPr>
        <p:spPr>
          <a:xfrm>
            <a:off x="0" y="1012602"/>
            <a:ext cx="6096000" cy="2921223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D757425B-BE5D-523B-B7BC-C66E4EF832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70000" y="1224985"/>
            <a:ext cx="5457700" cy="2419967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4C56337F-6C16-5DA2-31E6-A505D99BBD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66000" y="1224985"/>
            <a:ext cx="5457700" cy="2419967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FD36793B-E10C-8906-1358-D5382DB9C75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70000" y="4120055"/>
            <a:ext cx="5457700" cy="2436373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7752DBC4-E531-6E47-2CBF-08AB26FF4EF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66000" y="4120055"/>
            <a:ext cx="5457700" cy="2436373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6CA4CC2-5696-621F-A236-5DF3F7A22CF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s-ES_tradnl" sz="700" b="0" i="0" noProof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s-ES_tradnl" sz="700" b="0" i="0" noProof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09C887-CBF2-427F-9FF2-F01EFBEDE9AE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2508200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478" userDrawn="1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0 (Customizable)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84A65AC3-D73D-87DB-FF4E-4B8BAE45DF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2" name="Graphic 18">
              <a:extLst>
                <a:ext uri="{FF2B5EF4-FFF2-40B4-BE49-F238E27FC236}">
                  <a16:creationId xmlns:a16="http://schemas.microsoft.com/office/drawing/2014/main" id="{6A6DA5E7-AD20-B986-CA89-A0D17D492971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14973FD-292A-15C7-A3BD-47C3211F70C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62F040A-0639-1D8B-7825-2D916C68293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3" name="Graphic 18">
              <a:extLst>
                <a:ext uri="{FF2B5EF4-FFF2-40B4-BE49-F238E27FC236}">
                  <a16:creationId xmlns:a16="http://schemas.microsoft.com/office/drawing/2014/main" id="{5A473CEA-DA58-4F3D-0034-3E3FD67EBE8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904A930-BA65-5E05-0CC7-6A5ADEEEABB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3B8308BE-8828-BDCC-63F1-3D31B19657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FAD62D61-0E31-9257-B2D5-2003B7D05A33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6BC1EB6C-A45A-9E48-20BC-03FD0B980F1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E5AF278-A668-00CF-BBD3-96BCF2C6D35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083A2CF-78ED-CE35-5EF4-5F036F91209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01FA9F69-F6C9-5215-8102-1C6D2045B3AE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A1A5738D-3978-5108-1A53-8A9E7FFE90CA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ADDAD96-7065-7B22-31D7-8FA9581DE84A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4F90F609-0BBA-F51E-BE95-610CA9B3D35D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5133788-C89C-88F1-D424-5581C6CFF3A5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E56424D9-6B41-DBC9-1675-56D23CC3F0CA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2B4CB803-B1D6-8F34-29C2-D3C30F9A1DD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04979D5A-25F4-5CBA-280F-39B33A72B79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A5315B96-3738-E893-203C-795050CDF12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286249B7-A480-DFB0-A0EB-8621AD8C207C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13CE6EBD-2C67-E898-CC7C-C9E7AEB2B70A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9733062-5AE4-4009-6690-2446EEDCE4C4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7D15C079-E931-4706-F1B2-177FB077E15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5ED0989-1C29-80B3-644C-13B429090EC4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63612CC-09E6-2EEA-E7D6-384D131065FC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9A697FEE-2450-D826-89FD-A50F6983CF4D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66BB4A4F-7F7E-E769-A544-E97D0D72E92C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72AF6EC-64A8-1BEC-BB56-DECE98E5F69A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DB1ABA2F-3DE1-34BF-D901-3B8A9BF9A96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098798D-63F0-2CFF-4B03-7CF0201D4E9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05AFDE37-427A-6A16-0B0D-4367B9103E0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F752B72-19F3-AE19-5521-F6B563E82E3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33638C6B-456C-45C0-0753-A49BD5D32B1B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D2A6245-3755-3821-3101-7E20BAA9C0AA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2EA7AEC-C154-BD17-5390-1831F0ED6D30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B5110C43-9E90-9E69-0463-274A96DE856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BFCB2A70-4D03-3002-D1FA-025C5A2F712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CDCFAF5-F3CD-B982-292A-B9F6B12C331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BC12F95A-F6E5-85D8-F1AA-3FA54E5026D5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E67BA80F-AF3D-DAA4-FE44-7BE4A32E8C3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0FBA2E13-A0E6-5E8D-85A0-6C4D54C5F381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A25B7070-C3AB-B6D5-2FB7-34EE14FFF6B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E8905DE-C61D-28CA-032E-67301FC353C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29E14B18-E69C-043B-6060-3D5F8C741058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6B1753EE-3DFA-54BD-CDCA-26EFFD35CA5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9B80A324-15E0-1FFC-4658-DEB683787BDA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ED078A4-F94D-19D0-F81F-E2AC58CCD5F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7FBE30E-BC4D-D61D-C29C-0A71EF4A174A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61CF8ABD-F4A7-86E1-93BC-4C807AF872C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0CDB5279-1C74-9C84-1547-6FC3E089679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B937C77-5FF3-F308-E8E9-83196B40CA4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CB612ECD-159A-FDCF-A0D1-74EC406F6E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FD8CB34F-F4A9-590D-820F-900E6710614A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E309BE8D-4278-FE3B-DA45-20EB3D4BFC4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7C931A02-2292-61F3-34F1-04801F19BA50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4C1DF444-7761-04A6-41BD-1711E1C2599E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522FAB9-ABC7-8D93-C7FC-639BDE55F4C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DC6B9F7D-C023-0382-0D17-CA46202B16D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AA237EB1-12FF-4EDB-D856-54848EC61EF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F671493-7E04-D9DA-6A0D-6895192D2A2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0C39594C-28FF-691A-D9D3-BD161898275D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340D47-9224-7CA7-A6EF-B62CBB944D91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C4C2D44D-C11E-18F0-9E42-28E25F88C86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96BF9A2-F627-996A-C0F9-A17F5420F54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7D9A307A-E24C-F360-C95F-FA6AAF9CC1C4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12EB3227-4857-CB50-1E85-338BA8CA3C2A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FCBA6F1D-26B2-597B-FADB-1CF06E9AE783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0" name="Title 7">
            <a:extLst>
              <a:ext uri="{FF2B5EF4-FFF2-40B4-BE49-F238E27FC236}">
                <a16:creationId xmlns:a16="http://schemas.microsoft.com/office/drawing/2014/main" id="{C2340FB2-FD74-90B7-8517-74BBD487D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731749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3DD393C-30FB-BA42-9FD3-2C49773B4C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11646000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29" name="Title 7">
            <a:extLst>
              <a:ext uri="{FF2B5EF4-FFF2-40B4-BE49-F238E27FC236}">
                <a16:creationId xmlns:a16="http://schemas.microsoft.com/office/drawing/2014/main" id="{119697C5-9333-B0BA-0A8D-A948E4DD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FFABA43B-EB77-095E-5543-BB29731171E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BCF007CA-0589-E4B2-D4B0-35029ABD20DB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370DB0F3-5C33-0C8E-17D3-FD64AFB70E9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6F7CC76D-859D-17D2-9387-AE74A9E7306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D35996FD-06B7-6420-B249-236212974BF7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7BE5C412-F206-B3B6-5BC0-B8F1D3540B4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70B45809-7966-66CD-CADD-3A9D58A6B5E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A8BA1629-3BA3-5EF7-2845-FF8A45702246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10905150-DCFE-260A-F615-D58D4040339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71AB0B5F-9FAC-8EBA-10D9-0F3F79429C3F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B63DC19D-8842-7F42-48FD-CE9A64317BF8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E0CBCB26-E8E3-7856-A3F7-246076F1435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BB366CA4-1537-1ED8-812A-DDB2C4775E28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601EA22C-3BAC-8CE1-085D-458DEC7F9F61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D062E7AA-71DA-0CD3-C74F-221AC75BDF11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7936C29-3C9B-7C3F-4F5D-BDC0994DF0FB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DADE1C8-CB4D-40B8-9684-71A6A2B9DCA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DA476CB-095E-EFEC-87E5-59455E6654FB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B69BD70-AC45-BA24-8A54-5DB0D05EC6C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697F026-7CDB-0524-329A-A7DFA19AC49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E622CAC-A393-ED91-C7E8-A7F1DDF5A6D8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8C43DD11-D87D-94CD-152B-4211AE3F13A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A051B54F-4F2F-AA5B-BBF7-9A00F19F816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9E41CB1-8E98-7E29-E4EB-134CA20CB7BF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93438AD4-F91A-AFDA-01EC-950A4B97F3C5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26022EF-CEB8-C236-24A0-A5846BB151F9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F44B5C3B-2518-D814-A92D-BFA742FA9A8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22E3ADF9-C045-23F8-8087-E9AC0EBA37A3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0AFAC9B4-0D2B-D601-1110-0790889736BD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D3BAE08D-593C-C133-0BE9-001B3A56658D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FAA27F7D-B089-09E4-2A48-B80349F9CFE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AE0A3239-3704-059B-9990-267C42C70789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905821B2-7B64-1585-65B9-A460BDE3DD91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2A242B6C-49A9-CD0B-FCE5-C1BE04FD2F1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4A6BCBC7-9769-FCA7-6007-70433164617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177DF0CB-C221-1840-90FD-8D4A4893A699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24948A0E-7E38-4CAA-51AB-DC0736084B23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63DA1BFC-E511-C73E-0A2D-5B2C73EA890D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1C7C2F87-7D7D-03D9-3568-6BAC04EA5369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1856A402-4270-307C-C48A-77067D76F44B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275C92A-BD04-1DAB-9520-8A878111740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8754B5DD-6B9B-C9FD-8BB1-5F89BA40638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BDB2091-AD65-A467-4515-DC135F4F3F53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F99AF5C0-1522-AF44-3F74-CA46D8881E1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BD0DB7C7-5556-C0E9-8D5D-28A81DFA9593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D3C5ED33-C7A2-A3BD-FBC5-74C486A37D3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E17F8EBB-3D3A-149F-D385-023B931CBF78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1D59837E-4968-9C59-1B5C-7AD2D62F9BC7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7AEA05AB-26BA-3678-FB8A-49EA774A11E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6FB8B9CF-9973-701E-1725-0BC24716189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29F34F38-6118-0775-AABD-C7253665BEF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27068907-C386-B1AB-852D-7FDB8C43026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E9959008-9AEB-197D-22E8-765AF7E6328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EB56B762-742C-4276-1AF0-F574D11F60AE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C9F556CE-E444-F27D-A9F6-FCA1C927D802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47DA7939-1C89-5720-004F-50E48B28065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F79382F5-3C37-C055-9C8C-7EA2CECCA31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67AE7205-1EAD-518C-4E77-752F4B2463F8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B14FB060-35EB-10F1-AFCB-B6A1E2B2946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7D446212-168D-788E-DCE8-32A61E4E8EE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50FBAF65-6D0F-09D0-BBF6-C2829DD2EFA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61A2965-93FD-0A30-54EB-AE74E4A48BD6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279D0FC7-6C19-0EE1-BD37-C39BC3548F5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0FAA63C-7B57-A065-312D-1DBE86E363D4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60428EEE-EB94-52B7-201E-4C75CB48B94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C56CBFA-B6A3-0917-A807-6254BE8DF8E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12B99CBC-A8F7-7E81-CD07-4D7D8D290B1C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8782EBA-DA39-BCDE-E0B6-F85ECE77209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733271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B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 Placeholder 11">
            <a:extLst>
              <a:ext uri="{FF2B5EF4-FFF2-40B4-BE49-F238E27FC236}">
                <a16:creationId xmlns:a16="http://schemas.microsoft.com/office/drawing/2014/main" id="{9F905208-3F8D-7E46-AB96-11C2A6BFF0B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42" name="Text Placeholder 11">
            <a:extLst>
              <a:ext uri="{FF2B5EF4-FFF2-40B4-BE49-F238E27FC236}">
                <a16:creationId xmlns:a16="http://schemas.microsoft.com/office/drawing/2014/main" id="{750E4B97-F971-8945-86FA-ACF5CF64D38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11201" y="974487"/>
            <a:ext cx="5704799" cy="5526000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30" name="Title 7">
            <a:extLst>
              <a:ext uri="{FF2B5EF4-FFF2-40B4-BE49-F238E27FC236}">
                <a16:creationId xmlns:a16="http://schemas.microsoft.com/office/drawing/2014/main" id="{BA43C6C3-BCDF-163F-B5E5-F4E638284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2" name="Graphic 18">
            <a:extLst>
              <a:ext uri="{FF2B5EF4-FFF2-40B4-BE49-F238E27FC236}">
                <a16:creationId xmlns:a16="http://schemas.microsoft.com/office/drawing/2014/main" id="{64C21673-2098-D23E-3D58-CA797C65FAF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5D1FFF37-DE61-D8E2-0079-9513E60583C5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73D87C74-BA10-C9AF-7977-8DD2FA24227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7116480C-78B5-4AB1-8831-80E905AF49CF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21A7D806-9679-1835-3EE3-2BE6B658CBC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47424B9D-5075-5817-245A-ADF5A840150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1" name="Freeform 70">
                <a:extLst>
                  <a:ext uri="{FF2B5EF4-FFF2-40B4-BE49-F238E27FC236}">
                    <a16:creationId xmlns:a16="http://schemas.microsoft.com/office/drawing/2014/main" id="{254F41CC-F259-CDFA-4B4E-430DEA4F4FDE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2" name="Freeform 71">
                <a:extLst>
                  <a:ext uri="{FF2B5EF4-FFF2-40B4-BE49-F238E27FC236}">
                    <a16:creationId xmlns:a16="http://schemas.microsoft.com/office/drawing/2014/main" id="{C5730216-7E00-68D5-48C0-13BAF8CB449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3" name="Freeform 72">
                <a:extLst>
                  <a:ext uri="{FF2B5EF4-FFF2-40B4-BE49-F238E27FC236}">
                    <a16:creationId xmlns:a16="http://schemas.microsoft.com/office/drawing/2014/main" id="{98B29916-CAB9-A54F-8A9A-5431D65711F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4" name="Freeform 73">
                <a:extLst>
                  <a:ext uri="{FF2B5EF4-FFF2-40B4-BE49-F238E27FC236}">
                    <a16:creationId xmlns:a16="http://schemas.microsoft.com/office/drawing/2014/main" id="{120017EE-AC41-911F-3017-BE5B34DC20D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5" name="Freeform 74">
                <a:extLst>
                  <a:ext uri="{FF2B5EF4-FFF2-40B4-BE49-F238E27FC236}">
                    <a16:creationId xmlns:a16="http://schemas.microsoft.com/office/drawing/2014/main" id="{CA05F6E3-A907-663D-CA40-58530FACC0D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6" name="Freeform 75">
                <a:extLst>
                  <a:ext uri="{FF2B5EF4-FFF2-40B4-BE49-F238E27FC236}">
                    <a16:creationId xmlns:a16="http://schemas.microsoft.com/office/drawing/2014/main" id="{5DFF8C5A-82B4-1C97-C78A-AD4C720A1194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C86919DB-E327-2F74-912A-875B9D0D02D5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022E6807-F563-9439-0C57-1ED7D9BE00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3549F9CC-F16C-2EEB-DF26-867DD8DA34C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C4730E4-B469-DDEB-AD1F-0445E2CF883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783E778-0492-26CE-9F26-387C47C1EFA6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CA53C3B-071F-425B-050B-ACC063C36A6C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A051FF-CEDE-C956-5846-5C03D628369B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C877E0A-3312-15AB-ACAB-F5555490B6F7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A6F5B6-8B37-8A25-4A7F-620FD03A9DF3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41D2CEF9-59D2-9E54-79A0-5826845DB845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75482E7-8BC9-8C09-B210-D919904720AB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CF9EEBB6-7E35-6461-D657-833B91090B6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84DC9296-883F-FD13-B9E1-F5055CF3CAFA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8CA7E377-C1AB-ED9D-D760-FD828BD1FE57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63BED1FE-2628-F612-91C7-9D078B38689C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36935CAC-8911-09C5-583D-9CC6ED4C7EAF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9A2F3C77-44BB-D2DF-2D34-F582588D877C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6821AA11-3EAB-4A12-B175-A57E91A0DA7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A0055669-82E8-6C82-311D-422955131CAA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4AAD18-D884-591A-7EF1-EB342A7A1AFE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565382B8-6082-14C2-848E-BC53429C33CC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3D2E6A96-3388-A8D0-D8CA-6AE1038EC21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94233D89-290C-E74D-190A-D664BCB82632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BF48E149-1DE1-10E4-CDCD-BAB5E63CAF8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B88AA8B2-D281-D97B-E32E-80F1AF57D650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7" name="Freeform 46">
                <a:extLst>
                  <a:ext uri="{FF2B5EF4-FFF2-40B4-BE49-F238E27FC236}">
                    <a16:creationId xmlns:a16="http://schemas.microsoft.com/office/drawing/2014/main" id="{AECA472A-D877-4DE0-051C-3A2AFDDB76E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8" name="Freeform 47">
                <a:extLst>
                  <a:ext uri="{FF2B5EF4-FFF2-40B4-BE49-F238E27FC236}">
                    <a16:creationId xmlns:a16="http://schemas.microsoft.com/office/drawing/2014/main" id="{FCFA1869-A4F2-75A9-DCC5-CFACC14E959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9" name="Freeform 48">
                <a:extLst>
                  <a:ext uri="{FF2B5EF4-FFF2-40B4-BE49-F238E27FC236}">
                    <a16:creationId xmlns:a16="http://schemas.microsoft.com/office/drawing/2014/main" id="{8E7005DC-19E7-9F79-2C04-6515B283F1D4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CE2FCB46-CB35-4034-5E70-80D956EEAC56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EE7C4D05-ED84-F269-3F41-7CF3FBD4BC3F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27FF70D2-B225-1969-3C95-0A139876453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08ACDD0D-A457-8660-2059-3829E4363AD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0E3930A3-499F-7E25-82C7-46CD24A3543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085EE1D2-4A35-C1A1-A140-86445A6E370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8CF797A-75B9-766A-35C2-7F9A3E2FBD84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69B6AF38-D409-970D-662A-784076F07534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831AB615-6C43-2394-3FE3-A21AF51FEF2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99FC6727-4CCD-A6C8-8C85-BA5604A20FC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0" name="Freeform 59">
                <a:extLst>
                  <a:ext uri="{FF2B5EF4-FFF2-40B4-BE49-F238E27FC236}">
                    <a16:creationId xmlns:a16="http://schemas.microsoft.com/office/drawing/2014/main" id="{1029E494-179D-037A-79C5-D261E25EAA5A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40E024DA-37A5-E0B3-F878-8B1EF0C4F36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2173D592-4AB5-BDB4-A49F-BA8B55988E86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09BA7C70-12C1-0D49-78FE-96F875B1FF78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70A864F4-AED6-1606-129C-618D27E904B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0463E9E6-982E-88C9-BC8A-22065B8A69DC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4A4B7686-D26E-1152-C403-84F5E514414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0BB27499-1F5E-9205-BB0D-89700F70C1E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C4372CD4-7B09-DBDE-482F-AB2A77F6A66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A0EE88A7-F84E-248E-156D-9FC9E97DE31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F5B88053-850C-B10F-572D-8DE017D2E80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920BF00-8A7C-46A7-CDB4-5C7087773E43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66E9BE0A-0871-CB49-FE6B-FEE544F4BF45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4EF3717F-F3B3-9531-C5FC-6C1F2A16B2AE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CD8B964D-81A5-BBEF-F730-D09F2AC46A2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1FBDD9A5-F124-3882-E2DC-636864D5302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BE815FAF-F76E-F7D7-39ED-883CE49CCF4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7FB138CB-A1D1-ACD9-011C-0BFE0358B24D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3351063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1C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aphic 18">
            <a:extLst>
              <a:ext uri="{FF2B5EF4-FFF2-40B4-BE49-F238E27FC236}">
                <a16:creationId xmlns:a16="http://schemas.microsoft.com/office/drawing/2014/main" id="{577E46AD-D401-B8D8-0EB4-78F38CDFFDC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113" name="Graphic 18">
              <a:extLst>
                <a:ext uri="{FF2B5EF4-FFF2-40B4-BE49-F238E27FC236}">
                  <a16:creationId xmlns:a16="http://schemas.microsoft.com/office/drawing/2014/main" id="{7642D434-DC3E-3020-CFD6-1B7ED62AFAFF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EFE719DF-02EA-EC71-0C6C-02245810A3C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56C7CC60-A18F-FBF4-E495-F19B3153D3B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4" name="Graphic 18">
              <a:extLst>
                <a:ext uri="{FF2B5EF4-FFF2-40B4-BE49-F238E27FC236}">
                  <a16:creationId xmlns:a16="http://schemas.microsoft.com/office/drawing/2014/main" id="{5FB04BF0-45EB-8D87-02ED-6DABA4F718D4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213B6EB2-7FBA-A293-2CA8-479715DDD37C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193E8954-FB8B-7937-06C5-C2CA4E5BF15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FBD89E01-CA6A-3F0B-1A59-03EEC4971CBC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89A385E0-4C28-3826-9786-B05D71F8B89D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A96FFAE3-7999-4818-F560-CC2A81227438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88E0974-FDE1-1E33-91CF-117F64FA2EF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FBD378E-736C-E69F-4789-50645535FF39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1967E3D0-0732-ADE2-1617-E785A1315E41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C909698A-7F34-FCA2-0467-4AFBDDD0109E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5" name="Graphic 18">
              <a:extLst>
                <a:ext uri="{FF2B5EF4-FFF2-40B4-BE49-F238E27FC236}">
                  <a16:creationId xmlns:a16="http://schemas.microsoft.com/office/drawing/2014/main" id="{116182E7-6CEB-AF7A-043D-542722E01203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A4CF1780-7115-199C-5B94-7524767FB5F3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1B44A968-C34D-DF25-EE79-430B0E9B783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84A4B4FC-34CD-0A50-A7E9-27174F8E1DD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8D01857C-8DED-15C3-3DEB-49061484B85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3DE4DA75-0672-FA69-1CC9-23173D1780C5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A0DA55B6-84EA-F735-95AD-06FC296D5C1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291F70AC-8603-1AC1-58AA-DE6E6744A1A1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FE4D1B91-8A36-CD0E-CBE6-FE21D57D4D26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952A971-BAA1-D229-987E-FE1C05731EA8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E7073779-2DAF-DAFB-3A0D-7E7B16143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1576CC03-C1ED-5407-2B38-BD3064845423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EC7472F6-1C63-E142-8A9E-D22FEA51CE2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B0C8C577-6A94-79E5-40FE-849D33EE025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39E0517-6F67-C0CC-9E76-5595E2E6C609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9136AFED-5A78-8C0D-98EB-9B6E6E02F3BA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91402629-CD49-F63F-017D-E56563284A8B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058B4F3C-215D-EBC6-9FFD-B103F787AFF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7A820077-54B4-C76C-ECBD-1761945DB48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C5C3A33-BE4E-CAAD-04E2-3837D0316CC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D561F824-4D43-7245-6329-190BA91300B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FA9E2A40-4AA4-F964-FC7A-BFE90E5D9DC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B1DF4004-5AB3-0A6F-0CF0-5C9C6319D9C5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50AED67A-5FDA-3896-0AF0-D3B1C3B70491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D6F850AD-E310-F950-7081-682A2650E9A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55FEA1F7-ABF7-8979-0756-C051F93BC2AF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20846D12-E66D-889B-DC43-ADCE4FD678A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AAF13BA-1DF7-92FD-1B95-7FDE9DDDC8E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4DF8C011-8A53-D082-8068-EC771054391C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EF0F65D-4858-69D4-0497-153689A86A67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18CA53BF-E78C-986E-5ADD-111800523F8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3865C12-0D50-3DB7-1104-D3DE3572E8E5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E8D5F74A-6AF6-2E94-402D-5AA3DE54CB87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1AA11A59-51A6-2B76-A383-A56E90E72F6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FD17A5B-EA57-E2CE-2825-51E0B2B95918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EDA7F236-7704-CF6E-BC8A-ED546B3F66EB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4F0D90A-B055-7D98-E99E-B540B5F93683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3C1BC343-4035-D992-C25A-4116EBADD5B2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1B6EDB7D-34AC-6034-0BCF-7FD52522BB5F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0EED7C89-0177-EF9C-792E-E3C84D8FF1D0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A76D983C-39A9-5307-734A-781AD6411574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0FE512CC-1D8C-69C6-BD8A-24FD0C1FCD95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613C7D8-91E9-48A7-652F-DF6AEE7BE4F4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0FA5E23A-C957-8A07-1CCC-F881AC24D04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70C1BA00-2CC7-64CD-16FA-844988149D5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26E7C7D5-5ABB-6339-5E10-70009CD77C8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116" name="Graphic 18">
              <a:extLst>
                <a:ext uri="{FF2B5EF4-FFF2-40B4-BE49-F238E27FC236}">
                  <a16:creationId xmlns:a16="http://schemas.microsoft.com/office/drawing/2014/main" id="{BFECB8DB-6C6B-EF38-D82C-73B3C544F11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5E961C33-4753-14A7-E168-AF4803DE02D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3ED1EF36-9525-64A5-9032-402A3538DBF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90FD068C-8671-2310-4FE1-F4415F07B311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30C6DD98-B0CD-B814-CB78-2B7565668D8A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5FEC3F3-6066-D412-5099-1FF40BB489F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8068323-4E9C-77F7-2F96-AEEE0DCC2DD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7BC30DAB-A670-8F4C-91A3-B3F67CC5BB5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81" name="Title 7">
            <a:extLst>
              <a:ext uri="{FF2B5EF4-FFF2-40B4-BE49-F238E27FC236}">
                <a16:creationId xmlns:a16="http://schemas.microsoft.com/office/drawing/2014/main" id="{F8B414DE-194B-72C3-22D1-B2948DF84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183347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A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 Single Corner Rectangle 91">
            <a:extLst>
              <a:ext uri="{FF2B5EF4-FFF2-40B4-BE49-F238E27FC236}">
                <a16:creationId xmlns:a16="http://schemas.microsoft.com/office/drawing/2014/main" id="{234F005B-A1BD-B940-B7E2-32BC0CE06766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658013FB-DB4D-2EF0-6794-82236F33B3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5A5FECA0-7DC9-A635-60D2-E113E8D9A48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257B09E-9990-4E1D-B1DF-9FFCA9FCCCA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070EB0F-07C0-DB20-9E01-ED1093A2D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BB17AF2-83B9-E961-6F6A-0019EFA9392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BA81D24-5AC1-CA17-9C42-BAB2CBB1690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7AE161B-E8BA-2CD7-49FB-DB4A798226C8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58793DE-29D4-FA3F-9A34-7B2E8796A21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BCA42AB-0192-61B1-57A4-F8D2447B2B6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4642067-E8F1-7DC5-CEE6-8192FEA7F7D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26ACDAC-3429-4F7A-4EB3-016DD515763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D07C389-1B28-5880-D981-073D586BB4A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710769B-8180-2C48-E1E2-523716E683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1B9E3B5-4B9C-F516-22BA-2C66C288E0A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BFC3DC82-13C4-1B12-D827-9E4F874B456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8617855-2566-125F-40A9-45BAE4994CA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1984439-583F-1E70-0646-5BDABAFBC42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FD277C2-91F1-1CD5-47DC-F816FB85ED4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252C321-87ED-28D6-A97C-9E61C70C420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8AE472-5274-DB7F-95E6-E1B55912638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2A3FD54-6638-36D6-4847-6D5BB5F40DF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0401AAD7-E6EF-CC7E-0982-18194D60B0E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E7B8731-58F0-2561-56A2-7A08621B19F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0529057-7B91-2787-6F94-59B5F672F70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227808-2EA6-F677-34DC-D717D685CAF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0587FB9-52C2-CCD2-014B-5F03DCAF244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321F721-231B-820D-7C10-ACC9FF6F48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6CE701A0-C069-4F44-81CB-23C9B26E0CA6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C433CBE-6C4B-04F7-FD7E-372EF916E5F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3A1892F-15CD-C4E3-1563-6DB69E80A3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66D18F6-FE72-67F4-03A6-D616A895F9A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AA2BD8E-815E-A46B-062D-EE39F9DA96A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DF4E85F-66A7-A4D3-EF6E-1203C262857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FC15498-102D-E97F-4A4C-BCD2C00CBAA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4163BFA-9252-E8EF-F94B-0F40068E52C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6B2C532-BBBB-A976-CE29-81DAF21552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754E8E-F342-61DB-97C8-E9A2FC980EC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167C8026-6C5C-9F1D-CB7F-0031203B6B3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04499C2-58E4-B452-FA2D-F1F78B33ED3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EF9FE49-C099-3FA5-190B-CB04BA83A71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7878B6B-8147-046F-C90A-D3B29903E7E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28A7F52-6686-398F-E137-6656BF1E2A9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459D86-D686-FE8D-7CA6-128C50A2691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F4BE7540-F287-0A65-FED4-7B60B200AAC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F341B01-503B-B9E4-7DAC-0D04DD38074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A2F3EE-F80D-C666-737C-F199634D615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F2904DA2-9DC0-3C74-E715-B2774980465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186488E-396E-201D-991A-7F9311BBE26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F00FAF1-A03E-5B71-7923-BFCA5D48C6B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42A841F-C04C-1045-D742-52D19627CFB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BFF009-7CD7-6407-AE9D-6E92861D805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9A9E994-2464-2FD2-9C92-7D74F5B89FBD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5F3D1B1-E761-615F-7792-2291D04511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784F7AC-8F6E-5CE3-7C5C-C2EDC8549C0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7FC70D36-0A52-0E36-1055-EF9015C55A6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6BABFB7-49D3-1267-C14E-E19A9EFF3CA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4AD235C-F68A-7066-1F3C-F7CC68E33FC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FEFC8699-3ABA-E69E-B88E-6FC9F804E73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D5E711-EDBC-B251-DB74-4C8C2CF221C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0A84763-18D1-45C9-17F9-F4C3740F291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E1B27E98-9CAF-2296-EA33-AD45EBAA93C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094B151-78FC-1817-96C5-0B7A9F0737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3621C59-819A-D03C-8C0F-2C623ACDD6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BBB396A-BB43-DBB7-A4AF-96A3953024D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05F5F68-B4BD-F116-1A09-D72EFBFD95C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7F19477-B335-882E-7DB9-FB9E36C4738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D8AC557-B9E7-E514-3A11-3EBE1869C5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94DF421-1FF4-D6DB-E305-17D58A5E8D2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349CC052-12E0-8A7F-2AF7-C325016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5205606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ound Single Corner Rectangle 91">
            <a:extLst>
              <a:ext uri="{FF2B5EF4-FFF2-40B4-BE49-F238E27FC236}">
                <a16:creationId xmlns:a16="http://schemas.microsoft.com/office/drawing/2014/main" id="{234F005B-A1BD-B940-B7E2-32BC0CE06766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ound1Rect">
            <a:avLst>
              <a:gd name="adj" fmla="val 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05014"/>
            <a:endParaRPr lang="es-ES_tradnl" sz="1782" noProof="0">
              <a:solidFill>
                <a:srgbClr val="FEFFFF"/>
              </a:solidFill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658013FB-DB4D-2EF0-6794-82236F33B35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5A5FECA0-7DC9-A635-60D2-E113E8D9A48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257B09E-9990-4E1D-B1DF-9FFCA9FCCCA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070EB0F-07C0-DB20-9E01-ED1093A2D94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4BB17AF2-83B9-E961-6F6A-0019EFA93920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5BA81D24-5AC1-CA17-9C42-BAB2CBB1690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7AE161B-E8BA-2CD7-49FB-DB4A798226C8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358793DE-29D4-FA3F-9A34-7B2E8796A21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EBCA42AB-0192-61B1-57A4-F8D2447B2B6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54642067-E8F1-7DC5-CEE6-8192FEA7F7D2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326ACDAC-3429-4F7A-4EB3-016DD515763D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AD07C389-1B28-5880-D981-073D586BB4A3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710769B-8180-2C48-E1E2-523716E6830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01B9E3B5-4B9C-F516-22BA-2C66C288E0A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BFC3DC82-13C4-1B12-D827-9E4F874B4564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38617855-2566-125F-40A9-45BAE4994CA2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B1984439-583F-1E70-0646-5BDABAFBC42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0FD277C2-91F1-1CD5-47DC-F816FB85ED4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1252C321-87ED-28D6-A97C-9E61C70C4209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878AE472-5274-DB7F-95E6-E1B55912638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92A3FD54-6638-36D6-4847-6D5BB5F40DF1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0401AAD7-E6EF-CC7E-0982-18194D60B0EB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8E7B8731-58F0-2561-56A2-7A08621B19FF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60529057-7B91-2787-6F94-59B5F672F70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5E227808-2EA6-F677-34DC-D717D685CAF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0587FB9-52C2-CCD2-014B-5F03DCAF244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4321F721-231B-820D-7C10-ACC9FF6F48A7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6CE701A0-C069-4F44-81CB-23C9B26E0CA6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C433CBE-6C4B-04F7-FD7E-372EF916E5F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83A1892F-15CD-C4E3-1563-6DB69E80A3F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C66D18F6-FE72-67F4-03A6-D616A895F9A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BAA2BD8E-815E-A46B-062D-EE39F9DA96AA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4DF4E85F-66A7-A4D3-EF6E-1203C262857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DFC15498-102D-E97F-4A4C-BCD2C00CBAA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44163BFA-9252-E8EF-F94B-0F40068E52C0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6B2C532-BBBB-A976-CE29-81DAF215529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B6754E8E-F342-61DB-97C8-E9A2FC980EC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167C8026-6C5C-9F1D-CB7F-0031203B6B3B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004499C2-58E4-B452-FA2D-F1F78B33ED30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EF9FE49-C099-3FA5-190B-CB04BA83A71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87878B6B-8147-046F-C90A-D3B29903E7EC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28A7F52-6686-398F-E137-6656BF1E2A99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50459D86-D686-FE8D-7CA6-128C50A2691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F4BE7540-F287-0A65-FED4-7B60B200AAC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7F341B01-503B-B9E4-7DAC-0D04DD380746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A2F3EE-F80D-C666-737C-F199634D615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F2904DA2-9DC0-3C74-E715-B2774980465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B186488E-396E-201D-991A-7F9311BBE261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F00FAF1-A03E-5B71-7923-BFCA5D48C6B0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C42A841F-C04C-1045-D742-52D19627CFB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94BFF009-7CD7-6407-AE9D-6E92861D805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C9A9E994-2464-2FD2-9C92-7D74F5B89FBD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35F3D1B1-E761-615F-7792-2291D0451160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B784F7AC-8F6E-5CE3-7C5C-C2EDC8549C02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7FC70D36-0A52-0E36-1055-EF9015C55A63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D6BABFB7-49D3-1267-C14E-E19A9EFF3CA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C4AD235C-F68A-7066-1F3C-F7CC68E33FC8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FEFC8699-3ABA-E69E-B88E-6FC9F804E734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CD5E711-EDBC-B251-DB74-4C8C2CF221C4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F0A84763-18D1-45C9-17F9-F4C3740F291D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E1B27E98-9CAF-2296-EA33-AD45EBAA93C7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5094B151-78FC-1817-96C5-0B7A9F0737D2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23621C59-819A-D03C-8C0F-2C623ACDD60E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EBBB396A-BB43-DBB7-A4AF-96A3953024DB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05F5F68-B4BD-F116-1A09-D72EFBFD95C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17F19477-B335-882E-7DB9-FB9E36C4738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0D8AC557-B9E7-E514-3A11-3EBE1869C51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A94DF421-1FF4-D6DB-E305-17D58A5E8D21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349CC052-12E0-8A7F-2AF7-C32501624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006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1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raphic 74">
            <a:extLst>
              <a:ext uri="{FF2B5EF4-FFF2-40B4-BE49-F238E27FC236}">
                <a16:creationId xmlns:a16="http://schemas.microsoft.com/office/drawing/2014/main" id="{BA7982E2-CABB-DD5D-903A-353C528486B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 flipH="1">
            <a:off x="-1" y="2536446"/>
            <a:ext cx="6468533" cy="4321554"/>
          </a:xfrm>
          <a:prstGeom prst="rect">
            <a:avLst/>
          </a:prstGeom>
        </p:spPr>
      </p:pic>
      <p:pic>
        <p:nvPicPr>
          <p:cNvPr id="77" name="Graphic 76">
            <a:extLst>
              <a:ext uri="{FF2B5EF4-FFF2-40B4-BE49-F238E27FC236}">
                <a16:creationId xmlns:a16="http://schemas.microsoft.com/office/drawing/2014/main" id="{E556C07C-BC9F-7DE4-5270-D5505AA0F0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4321"/>
          <a:stretch/>
        </p:blipFill>
        <p:spPr>
          <a:xfrm flipH="1">
            <a:off x="-1" y="0"/>
            <a:ext cx="6468533" cy="4504267"/>
          </a:xfrm>
          <a:prstGeom prst="rect">
            <a:avLst/>
          </a:prstGeom>
        </p:spPr>
      </p:pic>
      <p:sp>
        <p:nvSpPr>
          <p:cNvPr id="211" name="Title 16">
            <a:extLst>
              <a:ext uri="{FF2B5EF4-FFF2-40B4-BE49-F238E27FC236}">
                <a16:creationId xmlns:a16="http://schemas.microsoft.com/office/drawing/2014/main" id="{CB4F9324-122B-104C-A57F-DD06CA5DA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814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r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212" name="Text Placeholder 17">
            <a:extLst>
              <a:ext uri="{FF2B5EF4-FFF2-40B4-BE49-F238E27FC236}">
                <a16:creationId xmlns:a16="http://schemas.microsoft.com/office/drawing/2014/main" id="{6BC8B44F-F193-3544-A733-77BB57FEE7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782132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r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213" name="Graphic 18">
            <a:extLst>
              <a:ext uri="{FF2B5EF4-FFF2-40B4-BE49-F238E27FC236}">
                <a16:creationId xmlns:a16="http://schemas.microsoft.com/office/drawing/2014/main" id="{74AD5D69-FE57-5E41-A1D2-6E84ED2C180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61706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214" name="Graphic 18">
              <a:extLst>
                <a:ext uri="{FF2B5EF4-FFF2-40B4-BE49-F238E27FC236}">
                  <a16:creationId xmlns:a16="http://schemas.microsoft.com/office/drawing/2014/main" id="{445A29E5-749A-E941-9118-4403120AF3F4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79" name="Freeform 278">
                <a:extLst>
                  <a:ext uri="{FF2B5EF4-FFF2-40B4-BE49-F238E27FC236}">
                    <a16:creationId xmlns:a16="http://schemas.microsoft.com/office/drawing/2014/main" id="{75DFBF9A-C0F9-CF46-9554-9C747B9D1D1C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80" name="Freeform 279">
                <a:extLst>
                  <a:ext uri="{FF2B5EF4-FFF2-40B4-BE49-F238E27FC236}">
                    <a16:creationId xmlns:a16="http://schemas.microsoft.com/office/drawing/2014/main" id="{DDA459E6-3721-0147-8EAD-50CB79993FCC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5" name="Graphic 18">
              <a:extLst>
                <a:ext uri="{FF2B5EF4-FFF2-40B4-BE49-F238E27FC236}">
                  <a16:creationId xmlns:a16="http://schemas.microsoft.com/office/drawing/2014/main" id="{FA9005B7-FF2A-6240-B012-9C962DE8CF98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270" name="Freeform 269">
                <a:extLst>
                  <a:ext uri="{FF2B5EF4-FFF2-40B4-BE49-F238E27FC236}">
                    <a16:creationId xmlns:a16="http://schemas.microsoft.com/office/drawing/2014/main" id="{A687D7C4-4CEC-F84F-97FB-C0C67078ACE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1" name="Freeform 270">
                <a:extLst>
                  <a:ext uri="{FF2B5EF4-FFF2-40B4-BE49-F238E27FC236}">
                    <a16:creationId xmlns:a16="http://schemas.microsoft.com/office/drawing/2014/main" id="{06EE730C-410E-FA46-B5F2-AF36CB7B17E0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2" name="Freeform 271">
                <a:extLst>
                  <a:ext uri="{FF2B5EF4-FFF2-40B4-BE49-F238E27FC236}">
                    <a16:creationId xmlns:a16="http://schemas.microsoft.com/office/drawing/2014/main" id="{A03626C0-5F93-024F-8E6F-7F9801640D69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3" name="Freeform 272">
                <a:extLst>
                  <a:ext uri="{FF2B5EF4-FFF2-40B4-BE49-F238E27FC236}">
                    <a16:creationId xmlns:a16="http://schemas.microsoft.com/office/drawing/2014/main" id="{0B2CE6DD-BDFF-2548-8ADA-2AC94CB13739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4" name="Freeform 273">
                <a:extLst>
                  <a:ext uri="{FF2B5EF4-FFF2-40B4-BE49-F238E27FC236}">
                    <a16:creationId xmlns:a16="http://schemas.microsoft.com/office/drawing/2014/main" id="{5D245D42-0C8C-7D45-97E8-BEB48135C739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5" name="Freeform 274">
                <a:extLst>
                  <a:ext uri="{FF2B5EF4-FFF2-40B4-BE49-F238E27FC236}">
                    <a16:creationId xmlns:a16="http://schemas.microsoft.com/office/drawing/2014/main" id="{AB141423-8365-4742-8BA8-C2D5A4012F03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6" name="Freeform 275">
                <a:extLst>
                  <a:ext uri="{FF2B5EF4-FFF2-40B4-BE49-F238E27FC236}">
                    <a16:creationId xmlns:a16="http://schemas.microsoft.com/office/drawing/2014/main" id="{CE271CA0-B1B1-C74B-ABF6-1AAC73470652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7" name="Freeform 276">
                <a:extLst>
                  <a:ext uri="{FF2B5EF4-FFF2-40B4-BE49-F238E27FC236}">
                    <a16:creationId xmlns:a16="http://schemas.microsoft.com/office/drawing/2014/main" id="{C650AC3F-D1D8-3849-87F4-0AAEC5AE076F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78" name="Freeform 277">
                <a:extLst>
                  <a:ext uri="{FF2B5EF4-FFF2-40B4-BE49-F238E27FC236}">
                    <a16:creationId xmlns:a16="http://schemas.microsoft.com/office/drawing/2014/main" id="{71A82941-B8E7-9044-A354-F2515A16492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6" name="Graphic 18">
              <a:extLst>
                <a:ext uri="{FF2B5EF4-FFF2-40B4-BE49-F238E27FC236}">
                  <a16:creationId xmlns:a16="http://schemas.microsoft.com/office/drawing/2014/main" id="{3670E6A2-9E40-6B4D-8C6B-7E5B9F8D69B2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225" name="Freeform 224">
                <a:extLst>
                  <a:ext uri="{FF2B5EF4-FFF2-40B4-BE49-F238E27FC236}">
                    <a16:creationId xmlns:a16="http://schemas.microsoft.com/office/drawing/2014/main" id="{64B9EF44-7CC2-7E44-A3B6-AFB0BA989864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6" name="Freeform 225">
                <a:extLst>
                  <a:ext uri="{FF2B5EF4-FFF2-40B4-BE49-F238E27FC236}">
                    <a16:creationId xmlns:a16="http://schemas.microsoft.com/office/drawing/2014/main" id="{E61B2D63-385B-BC47-BCC9-76E653F9C33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7" name="Freeform 226">
                <a:extLst>
                  <a:ext uri="{FF2B5EF4-FFF2-40B4-BE49-F238E27FC236}">
                    <a16:creationId xmlns:a16="http://schemas.microsoft.com/office/drawing/2014/main" id="{6CBC41CD-C4A1-094A-98E6-96B417EBBE6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8" name="Freeform 227">
                <a:extLst>
                  <a:ext uri="{FF2B5EF4-FFF2-40B4-BE49-F238E27FC236}">
                    <a16:creationId xmlns:a16="http://schemas.microsoft.com/office/drawing/2014/main" id="{03AFAC72-FCD7-9442-B8E3-B7C66B06E53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9" name="Freeform 228">
                <a:extLst>
                  <a:ext uri="{FF2B5EF4-FFF2-40B4-BE49-F238E27FC236}">
                    <a16:creationId xmlns:a16="http://schemas.microsoft.com/office/drawing/2014/main" id="{C5969161-C59E-1A4B-A4AA-B5771DF4C154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0" name="Freeform 229">
                <a:extLst>
                  <a:ext uri="{FF2B5EF4-FFF2-40B4-BE49-F238E27FC236}">
                    <a16:creationId xmlns:a16="http://schemas.microsoft.com/office/drawing/2014/main" id="{DA254326-9E0F-C14B-B580-D57C3E12ACCD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1" name="Freeform 230">
                <a:extLst>
                  <a:ext uri="{FF2B5EF4-FFF2-40B4-BE49-F238E27FC236}">
                    <a16:creationId xmlns:a16="http://schemas.microsoft.com/office/drawing/2014/main" id="{6727D457-D728-2248-A430-A0AC180A17B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2" name="Freeform 231">
                <a:extLst>
                  <a:ext uri="{FF2B5EF4-FFF2-40B4-BE49-F238E27FC236}">
                    <a16:creationId xmlns:a16="http://schemas.microsoft.com/office/drawing/2014/main" id="{F51ED457-E0A9-754A-9A3D-1A8B4CEE7DD5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3" name="Freeform 232">
                <a:extLst>
                  <a:ext uri="{FF2B5EF4-FFF2-40B4-BE49-F238E27FC236}">
                    <a16:creationId xmlns:a16="http://schemas.microsoft.com/office/drawing/2014/main" id="{75EF11E6-2924-6E40-A317-A66C1B553B70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4" name="Freeform 233">
                <a:extLst>
                  <a:ext uri="{FF2B5EF4-FFF2-40B4-BE49-F238E27FC236}">
                    <a16:creationId xmlns:a16="http://schemas.microsoft.com/office/drawing/2014/main" id="{D7D620DC-CFBD-454C-91DD-0DBB5FC1ED10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5" name="Freeform 234">
                <a:extLst>
                  <a:ext uri="{FF2B5EF4-FFF2-40B4-BE49-F238E27FC236}">
                    <a16:creationId xmlns:a16="http://schemas.microsoft.com/office/drawing/2014/main" id="{D3F09718-404D-CB47-AA2A-AE308FE0BEA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6" name="Freeform 235">
                <a:extLst>
                  <a:ext uri="{FF2B5EF4-FFF2-40B4-BE49-F238E27FC236}">
                    <a16:creationId xmlns:a16="http://schemas.microsoft.com/office/drawing/2014/main" id="{1AC06CE1-3143-7D45-B8C0-69CAD2F8FA7F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7" name="Freeform 236">
                <a:extLst>
                  <a:ext uri="{FF2B5EF4-FFF2-40B4-BE49-F238E27FC236}">
                    <a16:creationId xmlns:a16="http://schemas.microsoft.com/office/drawing/2014/main" id="{EF7377C6-6845-B443-861F-FEEB02EEF791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8" name="Freeform 237">
                <a:extLst>
                  <a:ext uri="{FF2B5EF4-FFF2-40B4-BE49-F238E27FC236}">
                    <a16:creationId xmlns:a16="http://schemas.microsoft.com/office/drawing/2014/main" id="{DFC77350-E154-5046-BDEC-018B6B11A9FE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39" name="Freeform 238">
                <a:extLst>
                  <a:ext uri="{FF2B5EF4-FFF2-40B4-BE49-F238E27FC236}">
                    <a16:creationId xmlns:a16="http://schemas.microsoft.com/office/drawing/2014/main" id="{DD50D566-C0E6-7845-A2C1-B098A50B136E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0" name="Freeform 239">
                <a:extLst>
                  <a:ext uri="{FF2B5EF4-FFF2-40B4-BE49-F238E27FC236}">
                    <a16:creationId xmlns:a16="http://schemas.microsoft.com/office/drawing/2014/main" id="{EDC3A2B7-5476-4C40-A2FA-2CDC6D38BB2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1" name="Freeform 240">
                <a:extLst>
                  <a:ext uri="{FF2B5EF4-FFF2-40B4-BE49-F238E27FC236}">
                    <a16:creationId xmlns:a16="http://schemas.microsoft.com/office/drawing/2014/main" id="{76D0022A-85FC-1146-B8B4-D89FF823E1A4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2" name="Freeform 241">
                <a:extLst>
                  <a:ext uri="{FF2B5EF4-FFF2-40B4-BE49-F238E27FC236}">
                    <a16:creationId xmlns:a16="http://schemas.microsoft.com/office/drawing/2014/main" id="{839D42BA-2EFC-DE43-B618-62372933DF2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3" name="Freeform 242">
                <a:extLst>
                  <a:ext uri="{FF2B5EF4-FFF2-40B4-BE49-F238E27FC236}">
                    <a16:creationId xmlns:a16="http://schemas.microsoft.com/office/drawing/2014/main" id="{1E8C6A5B-1781-DC4E-A215-8919D54A4C5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4" name="Freeform 243">
                <a:extLst>
                  <a:ext uri="{FF2B5EF4-FFF2-40B4-BE49-F238E27FC236}">
                    <a16:creationId xmlns:a16="http://schemas.microsoft.com/office/drawing/2014/main" id="{94171EFB-EFAD-0C42-9208-03E95109C366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5" name="Freeform 244">
                <a:extLst>
                  <a:ext uri="{FF2B5EF4-FFF2-40B4-BE49-F238E27FC236}">
                    <a16:creationId xmlns:a16="http://schemas.microsoft.com/office/drawing/2014/main" id="{DCCD7132-46A4-CC41-B19D-DC890AF8AF5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6" name="Freeform 245">
                <a:extLst>
                  <a:ext uri="{FF2B5EF4-FFF2-40B4-BE49-F238E27FC236}">
                    <a16:creationId xmlns:a16="http://schemas.microsoft.com/office/drawing/2014/main" id="{C84BC9C4-61B7-754D-BE61-7674BC10CFF6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7" name="Freeform 246">
                <a:extLst>
                  <a:ext uri="{FF2B5EF4-FFF2-40B4-BE49-F238E27FC236}">
                    <a16:creationId xmlns:a16="http://schemas.microsoft.com/office/drawing/2014/main" id="{231688A7-9D1E-F94A-9CD7-C4C7AF96880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8" name="Freeform 247">
                <a:extLst>
                  <a:ext uri="{FF2B5EF4-FFF2-40B4-BE49-F238E27FC236}">
                    <a16:creationId xmlns:a16="http://schemas.microsoft.com/office/drawing/2014/main" id="{CC16104C-5CF3-C844-B71C-5C35BD93D42B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49" name="Freeform 248">
                <a:extLst>
                  <a:ext uri="{FF2B5EF4-FFF2-40B4-BE49-F238E27FC236}">
                    <a16:creationId xmlns:a16="http://schemas.microsoft.com/office/drawing/2014/main" id="{EF0B02F0-B67E-E244-A2C6-0CCB70388A30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0" name="Freeform 249">
                <a:extLst>
                  <a:ext uri="{FF2B5EF4-FFF2-40B4-BE49-F238E27FC236}">
                    <a16:creationId xmlns:a16="http://schemas.microsoft.com/office/drawing/2014/main" id="{66C403C0-5E8A-7A47-A651-ED443A180D75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1" name="Freeform 250">
                <a:extLst>
                  <a:ext uri="{FF2B5EF4-FFF2-40B4-BE49-F238E27FC236}">
                    <a16:creationId xmlns:a16="http://schemas.microsoft.com/office/drawing/2014/main" id="{CA834F61-A822-374F-944C-3D6DD7A66EDC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2" name="Freeform 251">
                <a:extLst>
                  <a:ext uri="{FF2B5EF4-FFF2-40B4-BE49-F238E27FC236}">
                    <a16:creationId xmlns:a16="http://schemas.microsoft.com/office/drawing/2014/main" id="{29368E66-ECA5-6644-9795-61B52D44D7D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3" name="Freeform 252">
                <a:extLst>
                  <a:ext uri="{FF2B5EF4-FFF2-40B4-BE49-F238E27FC236}">
                    <a16:creationId xmlns:a16="http://schemas.microsoft.com/office/drawing/2014/main" id="{F0FB93A0-89FB-FD4D-9C83-22F98CF50609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4" name="Freeform 253">
                <a:extLst>
                  <a:ext uri="{FF2B5EF4-FFF2-40B4-BE49-F238E27FC236}">
                    <a16:creationId xmlns:a16="http://schemas.microsoft.com/office/drawing/2014/main" id="{94B10239-2DB9-644F-8436-EA2DFB8FF4BF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5" name="Freeform 254">
                <a:extLst>
                  <a:ext uri="{FF2B5EF4-FFF2-40B4-BE49-F238E27FC236}">
                    <a16:creationId xmlns:a16="http://schemas.microsoft.com/office/drawing/2014/main" id="{D608113C-C0F8-594F-9A6C-9E277C9CF788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6" name="Freeform 255">
                <a:extLst>
                  <a:ext uri="{FF2B5EF4-FFF2-40B4-BE49-F238E27FC236}">
                    <a16:creationId xmlns:a16="http://schemas.microsoft.com/office/drawing/2014/main" id="{7B957C0F-F21B-7C41-B448-08CF7E7FD54D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7" name="Freeform 256">
                <a:extLst>
                  <a:ext uri="{FF2B5EF4-FFF2-40B4-BE49-F238E27FC236}">
                    <a16:creationId xmlns:a16="http://schemas.microsoft.com/office/drawing/2014/main" id="{9043515D-03FB-454E-8441-936E865DBE43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8" name="Freeform 257">
                <a:extLst>
                  <a:ext uri="{FF2B5EF4-FFF2-40B4-BE49-F238E27FC236}">
                    <a16:creationId xmlns:a16="http://schemas.microsoft.com/office/drawing/2014/main" id="{32DCBD33-7340-E146-8420-EF0EFD8593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59" name="Freeform 258">
                <a:extLst>
                  <a:ext uri="{FF2B5EF4-FFF2-40B4-BE49-F238E27FC236}">
                    <a16:creationId xmlns:a16="http://schemas.microsoft.com/office/drawing/2014/main" id="{D7FB3C8D-4707-1946-9E99-BDDB23874B1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0" name="Freeform 259">
                <a:extLst>
                  <a:ext uri="{FF2B5EF4-FFF2-40B4-BE49-F238E27FC236}">
                    <a16:creationId xmlns:a16="http://schemas.microsoft.com/office/drawing/2014/main" id="{D35DA2C4-253C-124F-90ED-B8D17FE201D4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1" name="Freeform 260">
                <a:extLst>
                  <a:ext uri="{FF2B5EF4-FFF2-40B4-BE49-F238E27FC236}">
                    <a16:creationId xmlns:a16="http://schemas.microsoft.com/office/drawing/2014/main" id="{769C522F-3997-0240-9D81-F5FE789C32B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2" name="Freeform 261">
                <a:extLst>
                  <a:ext uri="{FF2B5EF4-FFF2-40B4-BE49-F238E27FC236}">
                    <a16:creationId xmlns:a16="http://schemas.microsoft.com/office/drawing/2014/main" id="{A6A47CA6-6B70-A34E-9106-39274637B441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3" name="Freeform 262">
                <a:extLst>
                  <a:ext uri="{FF2B5EF4-FFF2-40B4-BE49-F238E27FC236}">
                    <a16:creationId xmlns:a16="http://schemas.microsoft.com/office/drawing/2014/main" id="{6CF3AFD7-81A3-C849-ADE4-F699E6551CE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4" name="Freeform 263">
                <a:extLst>
                  <a:ext uri="{FF2B5EF4-FFF2-40B4-BE49-F238E27FC236}">
                    <a16:creationId xmlns:a16="http://schemas.microsoft.com/office/drawing/2014/main" id="{D6F3ABE7-7C84-5443-8F4F-679CECE6367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5" name="Freeform 264">
                <a:extLst>
                  <a:ext uri="{FF2B5EF4-FFF2-40B4-BE49-F238E27FC236}">
                    <a16:creationId xmlns:a16="http://schemas.microsoft.com/office/drawing/2014/main" id="{A571D631-24E2-A04D-955B-31A03B0D5567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6" name="Freeform 265">
                <a:extLst>
                  <a:ext uri="{FF2B5EF4-FFF2-40B4-BE49-F238E27FC236}">
                    <a16:creationId xmlns:a16="http://schemas.microsoft.com/office/drawing/2014/main" id="{CD06760A-D9AB-E349-9BC6-FAAD3FD83713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7" name="Freeform 266">
                <a:extLst>
                  <a:ext uri="{FF2B5EF4-FFF2-40B4-BE49-F238E27FC236}">
                    <a16:creationId xmlns:a16="http://schemas.microsoft.com/office/drawing/2014/main" id="{9E170B26-3183-CB43-B667-EE2E44C5C955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8" name="Freeform 267">
                <a:extLst>
                  <a:ext uri="{FF2B5EF4-FFF2-40B4-BE49-F238E27FC236}">
                    <a16:creationId xmlns:a16="http://schemas.microsoft.com/office/drawing/2014/main" id="{041CF27C-CDF2-7445-BE17-7C14C5E27371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69" name="Freeform 268">
                <a:extLst>
                  <a:ext uri="{FF2B5EF4-FFF2-40B4-BE49-F238E27FC236}">
                    <a16:creationId xmlns:a16="http://schemas.microsoft.com/office/drawing/2014/main" id="{7D5AAA7F-ED8E-8C46-939D-D44689F7AAA4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  <p:grpSp>
          <p:nvGrpSpPr>
            <p:cNvPr id="217" name="Graphic 18">
              <a:extLst>
                <a:ext uri="{FF2B5EF4-FFF2-40B4-BE49-F238E27FC236}">
                  <a16:creationId xmlns:a16="http://schemas.microsoft.com/office/drawing/2014/main" id="{0AD43D04-E58A-414C-9226-579585196FD0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218" name="Freeform 217">
                <a:extLst>
                  <a:ext uri="{FF2B5EF4-FFF2-40B4-BE49-F238E27FC236}">
                    <a16:creationId xmlns:a16="http://schemas.microsoft.com/office/drawing/2014/main" id="{0F586A08-0434-864D-B17F-48D3A9D3C6FE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19" name="Freeform 218">
                <a:extLst>
                  <a:ext uri="{FF2B5EF4-FFF2-40B4-BE49-F238E27FC236}">
                    <a16:creationId xmlns:a16="http://schemas.microsoft.com/office/drawing/2014/main" id="{9474EC8A-38EE-F647-8796-F74112F5148F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0" name="Freeform 219">
                <a:extLst>
                  <a:ext uri="{FF2B5EF4-FFF2-40B4-BE49-F238E27FC236}">
                    <a16:creationId xmlns:a16="http://schemas.microsoft.com/office/drawing/2014/main" id="{339A3371-71D5-AD42-9A29-683B2E0741E7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1" name="Freeform 220">
                <a:extLst>
                  <a:ext uri="{FF2B5EF4-FFF2-40B4-BE49-F238E27FC236}">
                    <a16:creationId xmlns:a16="http://schemas.microsoft.com/office/drawing/2014/main" id="{A76D29B1-525D-934E-B8CB-C81B98E62338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2" name="Freeform 221">
                <a:extLst>
                  <a:ext uri="{FF2B5EF4-FFF2-40B4-BE49-F238E27FC236}">
                    <a16:creationId xmlns:a16="http://schemas.microsoft.com/office/drawing/2014/main" id="{8B9CE1D8-1A34-3042-B317-DE4FDA2E320C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3" name="Freeform 222">
                <a:extLst>
                  <a:ext uri="{FF2B5EF4-FFF2-40B4-BE49-F238E27FC236}">
                    <a16:creationId xmlns:a16="http://schemas.microsoft.com/office/drawing/2014/main" id="{EDB531FF-D2F5-CF4D-88C3-F39C08A7A691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  <p:sp>
            <p:nvSpPr>
              <p:cNvPr id="224" name="Freeform 223">
                <a:extLst>
                  <a:ext uri="{FF2B5EF4-FFF2-40B4-BE49-F238E27FC236}">
                    <a16:creationId xmlns:a16="http://schemas.microsoft.com/office/drawing/2014/main" id="{C05F4E95-1CAB-B443-8331-5CA4B8F7DE9B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>
                  <a:solidFill>
                    <a:srgbClr val="333237"/>
                  </a:solidFill>
                </a:endParaRPr>
              </a:p>
            </p:txBody>
          </p:sp>
        </p:grpSp>
      </p:grpSp>
      <p:sp>
        <p:nvSpPr>
          <p:cNvPr id="76" name="Picture Placeholder 45">
            <a:extLst>
              <a:ext uri="{FF2B5EF4-FFF2-40B4-BE49-F238E27FC236}">
                <a16:creationId xmlns:a16="http://schemas.microsoft.com/office/drawing/2014/main" id="{7BBD7AC4-AF2C-1ADE-3CC2-CD044BCFD32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1961956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s-ES_tradnl" noProof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31E92AC-9B25-70F6-8246-94046004A38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79047638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C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94440F-9F3A-C3FD-BF5A-CED8B2EC4C95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>
              <a:latin typeface="+mj-lt"/>
            </a:endParaRPr>
          </a:p>
        </p:txBody>
      </p:sp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F27391A-A975-3245-948B-70302E82A2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grpSp>
        <p:nvGrpSpPr>
          <p:cNvPr id="83" name="Graphic 18">
            <a:extLst>
              <a:ext uri="{FF2B5EF4-FFF2-40B4-BE49-F238E27FC236}">
                <a16:creationId xmlns:a16="http://schemas.microsoft.com/office/drawing/2014/main" id="{F7F1A655-2A89-3520-DD9A-3878387FB0B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4" name="Graphic 18">
              <a:extLst>
                <a:ext uri="{FF2B5EF4-FFF2-40B4-BE49-F238E27FC236}">
                  <a16:creationId xmlns:a16="http://schemas.microsoft.com/office/drawing/2014/main" id="{3B4FE287-0FFD-EDE0-B560-400C524BB6F9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854E2505-7DCA-0537-D8DE-35C90E715B80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981DD80C-8B86-3FCE-4F6E-CE9CA41D7156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A11098A9-A707-3C70-5AF7-CF83CB423FA2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72706423-770C-ED28-091D-1D205FEB5AF6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D6175DD0-DE1B-8FCD-9C3E-EC0324E12EA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AB0D2C1-CF0E-223C-281C-3EE654D26185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D668D9F0-F710-4047-8092-C6AE2F346AC4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73E906FC-8E5A-8FFC-E07E-37C973495D5D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9C2401F-D99B-66DE-C679-073DF98B153C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4AE7059-C507-A775-D827-7123A3EDC296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4FBD43A3-3475-D59C-47D5-C13852993F3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944F8FBA-1C13-F586-E20D-C587635379E4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44F0AFF4-AC0C-5F08-AFCA-B8323D433EE6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4A974DC9-89D3-9EE4-E237-38C31981DFD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9860812B-613C-F622-2BCC-8E7C1635A84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642EDB8A-D96B-E45C-5A05-D3CAC2BAC0F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4F96E022-EA86-07DF-C101-9AA76F9B4DF8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AEE5C7E3-D9A8-A84F-43AD-9F1F6AB2B660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E3BA1477-F905-7E73-782C-37397193EB9B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C42E167C-0FC0-2BBC-7C31-ECAF3BC3DE68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33D50534-3785-58DF-64E8-48BB6B7CE04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28A6D4EA-FCAE-14DB-F4D0-8BBD654A1CB5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207C90BC-0D1D-8CEE-0287-556CC7D6789F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4800EDC4-FC55-9988-1745-375DD3C225A1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53364792-04E3-4B5A-1E67-D8C8ABD9B8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8556F4CC-A582-4D3B-84C3-8C35B341D54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179B568F-B0A7-180F-6927-07188085C080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F304B9CF-58E9-A371-6488-1FB31A663A89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A02C0729-D2F8-D017-B554-AB2CE93F8EAF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EFC6F4B9-D702-00AA-4199-34B054F30A3F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B6118DB9-D987-68F3-BC7D-46A8E8DE4659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C5C7F803-2A2C-84F4-7DA8-48A2B465804E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3163C729-497C-B296-C564-C472AEF7F6AC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AB53B30-3F6F-E9BF-07FA-F03773AEF1D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75332DE7-2337-5FA2-A877-21D63326B1C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C80C8B86-5562-813D-CCE4-A295B8A91FBA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6AD622A2-B6BA-4416-FA55-CC9DB3A39EAC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69335915-FCFE-6908-70E6-AB10BC00B27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D934C193-A460-1AC5-95D9-2A8547578182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DE9BF28D-F96F-F3D1-F27C-C794E4575732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62FD8722-1A02-8A91-D4F6-7D12E7B0036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46D7DE00-E573-9406-A7DB-B35F913308C4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0DE934B-9F85-8FEC-CF9A-42468F693D7B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251846D5-33F1-3B45-5457-D7292E8EC02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17B0B406-D574-6CC4-96C2-2354B865F286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24C950B-A142-E485-0A74-483AAF5A9FE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DE56C8F5-7B61-A7C1-2856-985532D20AAF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5BDCA71B-F21A-AB2E-EDD8-6E9F0472EF71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70715D3B-D9D5-99A9-08FF-13B910BEEACA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1911940C-91E2-9499-E307-EA73682F4E1F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7C383512-D49F-23A4-06ED-09E81B5E5FF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4368CBF8-12C6-344F-5FED-B6D60C5B3C2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23B1DB8B-E71B-5229-7613-8C7E1DE7830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0F75DF9D-3214-B3E8-C16D-39604B73A7C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10492F11-43C4-FABE-4286-BCA7C87245E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4A0A8EA9-BCA7-72FD-7B45-D909973D408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6E8BDC26-9148-116C-AEC1-060B6AC7A87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4BAAF7FC-B8A2-359E-BDF1-85749098416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B8C5B1E0-0624-D97E-380F-63A2A0678001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1E128467-A5A2-6023-22DA-3FC89290823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E4322F5F-A9C0-722E-213E-F199A3B00244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BF9CC1E8-658A-31D3-45CD-5E294EF448C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7851533A-C7F8-0B53-F495-D7833C0BDF72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D706294D-0437-9B2C-E4F2-DBCBA4E530F7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7421C60E-C76C-4A1D-B3EE-FF48B989835F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872890DA-0D54-3E71-9E70-C0C179332568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2" name="Title 7">
            <a:extLst>
              <a:ext uri="{FF2B5EF4-FFF2-40B4-BE49-F238E27FC236}">
                <a16:creationId xmlns:a16="http://schemas.microsoft.com/office/drawing/2014/main" id="{261B646E-5867-E1E9-473C-E7E4A7071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4622966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 #12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 Placeholder 11">
            <a:extLst>
              <a:ext uri="{FF2B5EF4-FFF2-40B4-BE49-F238E27FC236}">
                <a16:creationId xmlns:a16="http://schemas.microsoft.com/office/drawing/2014/main" id="{49D412B3-F39F-874E-86B1-562E2D0B834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0000" y="1113643"/>
            <a:ext cx="11646000" cy="5386844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2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8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6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E1B13649-98E6-5896-C67E-B785B941575A}"/>
              </a:ext>
            </a:extLst>
          </p:cNvPr>
          <p:cNvSpPr/>
          <p:nvPr userDrawn="1"/>
        </p:nvSpPr>
        <p:spPr>
          <a:xfrm>
            <a:off x="0" y="0"/>
            <a:ext cx="12192000" cy="10126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>
              <a:latin typeface="+mj-lt"/>
            </a:endParaRPr>
          </a:p>
        </p:txBody>
      </p:sp>
      <p:grpSp>
        <p:nvGrpSpPr>
          <p:cNvPr id="92" name="Graphic 18">
            <a:extLst>
              <a:ext uri="{FF2B5EF4-FFF2-40B4-BE49-F238E27FC236}">
                <a16:creationId xmlns:a16="http://schemas.microsoft.com/office/drawing/2014/main" id="{2D29FC3B-72CE-E7B7-63C2-3C2FD55150D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95" name="Graphic 18">
              <a:extLst>
                <a:ext uri="{FF2B5EF4-FFF2-40B4-BE49-F238E27FC236}">
                  <a16:creationId xmlns:a16="http://schemas.microsoft.com/office/drawing/2014/main" id="{F9EE05B1-EE63-7DBF-1EFE-F869504CF00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EE0B7AFA-2E2D-2DD5-0671-EC27F7F47F5A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A5D5D367-A5DC-B085-E81E-08F3F3D5D2C9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6" name="Graphic 18">
              <a:extLst>
                <a:ext uri="{FF2B5EF4-FFF2-40B4-BE49-F238E27FC236}">
                  <a16:creationId xmlns:a16="http://schemas.microsoft.com/office/drawing/2014/main" id="{63E0FD30-E1CF-2C07-129B-33C2E8A2E29F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3AAF3B20-8604-49DE-3154-0A4F6976FE7A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0821539F-CF02-3625-170F-6B3091333B33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7400769E-C649-DB37-6B22-5843519E4E32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CF7078AF-5701-8778-748B-B9B65E068E4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B0387241-66AC-67B9-32B2-1487B01AE1C5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28B4B7DF-BFCD-EA02-2F3F-E64979AB3394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9BE8F2C4-2219-D1E7-FDC5-E226F4BCF93C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59B65E0F-B0EA-2C08-2F33-FF82F1225B5B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ACFF9A7-584C-AFF0-37F5-7518663F80F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7" name="Graphic 18">
              <a:extLst>
                <a:ext uri="{FF2B5EF4-FFF2-40B4-BE49-F238E27FC236}">
                  <a16:creationId xmlns:a16="http://schemas.microsoft.com/office/drawing/2014/main" id="{DB0D1A59-5C0B-B98F-5C98-49DA73F1637F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E9B802D8-8986-A351-0541-7F0CCD88034E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761AA2ED-72DE-E0E2-441F-1B056DB63BAE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3DBF9CD4-5969-E482-EAC9-6759C30DDB46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3F4A1C46-32EE-28BC-84BB-EB1F416686BA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72B148FA-0211-6FB3-B2B6-56A5E04051B3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454DC7A9-667F-295A-D9FD-BFFF25FE45C7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E7050BED-622A-F8E5-98AF-B7A236F37BB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B83271EB-9119-94CA-6739-D2385AE19432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355A2719-CF06-08ED-77C8-F0330A3AB36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EDC0974B-2A64-B01C-333D-CCD6B739FFBE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3F21E1CD-0FA8-9BF7-94FF-CC001B53C1BE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C423ACE8-771C-68A5-F21D-138467BCCB2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F8A9406-C0CE-817B-415D-2627482CA1C8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D0B079FF-007F-EAF7-5E23-20F228195D7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F6A524A4-3FD0-317B-8676-9B067A179B4B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C05929D6-9F39-FE4C-2BD7-70AC2E264965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1A20930D-0732-BC55-7B42-F472075783C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C108C01D-756B-B194-D8DE-70E3C9C161B3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0ADBBA03-848E-EFA6-2028-EA1773836014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9A40065-C345-B635-8A2C-2C220C298A4E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C9A5A49C-A11D-5996-8B58-9F322E1AF606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9D533846-05B4-CB80-763D-95303E763D5E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128BA99E-3BB9-EE2C-951A-C0031649F26C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3B308A25-C157-9917-55C0-0CF875DB94A6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560531B7-5E02-B13A-E0C9-E696D850F3A6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5A7A5D54-ED1D-A800-DF82-44FF95B63E17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032DA60C-EEA9-2C2C-3639-A542DB1BDEF6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1336B9D1-2DD4-8E8D-4952-3FD192F1CAA6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ED22814D-498B-10B2-8A4C-00BDE6A5EB53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D05B0C72-C750-297B-C9AE-AF173472701E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9551BAB1-1F92-DDB6-73E3-723EDCC8D65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8F6315ED-3279-45D9-04E2-2528C1339FBE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FA4A8488-4668-A30C-0E1E-F657E1CFF5DF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76D5A530-A481-4D88-CFF8-A65FF465992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34C88147-BB51-C006-1C2E-1DD4DAF4FDA7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D3722A89-C5D8-80E8-6ACD-89C115F6BC81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2" name="Freeform 141">
                <a:extLst>
                  <a:ext uri="{FF2B5EF4-FFF2-40B4-BE49-F238E27FC236}">
                    <a16:creationId xmlns:a16="http://schemas.microsoft.com/office/drawing/2014/main" id="{F52142F8-C97E-E9ED-7A7C-C12D1A50964C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3" name="Freeform 142">
                <a:extLst>
                  <a:ext uri="{FF2B5EF4-FFF2-40B4-BE49-F238E27FC236}">
                    <a16:creationId xmlns:a16="http://schemas.microsoft.com/office/drawing/2014/main" id="{A186DB99-BDBA-A4C1-B0DC-84C437C7790E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4" name="Freeform 143">
                <a:extLst>
                  <a:ext uri="{FF2B5EF4-FFF2-40B4-BE49-F238E27FC236}">
                    <a16:creationId xmlns:a16="http://schemas.microsoft.com/office/drawing/2014/main" id="{91896DD8-A747-7677-03EE-A2EFB4393D0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5" name="Freeform 144">
                <a:extLst>
                  <a:ext uri="{FF2B5EF4-FFF2-40B4-BE49-F238E27FC236}">
                    <a16:creationId xmlns:a16="http://schemas.microsoft.com/office/drawing/2014/main" id="{E3530C72-63A6-2278-FA89-03C618B0873D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6" name="Freeform 145">
                <a:extLst>
                  <a:ext uri="{FF2B5EF4-FFF2-40B4-BE49-F238E27FC236}">
                    <a16:creationId xmlns:a16="http://schemas.microsoft.com/office/drawing/2014/main" id="{4A7DE32A-B500-B46E-B129-EC98DADE8136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7" name="Freeform 146">
                <a:extLst>
                  <a:ext uri="{FF2B5EF4-FFF2-40B4-BE49-F238E27FC236}">
                    <a16:creationId xmlns:a16="http://schemas.microsoft.com/office/drawing/2014/main" id="{29892235-1F00-BF2B-B90F-465EB32EB296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8" name="Freeform 147">
                <a:extLst>
                  <a:ext uri="{FF2B5EF4-FFF2-40B4-BE49-F238E27FC236}">
                    <a16:creationId xmlns:a16="http://schemas.microsoft.com/office/drawing/2014/main" id="{EE814093-8739-4C8B-E246-93C920477836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9" name="Freeform 148">
                <a:extLst>
                  <a:ext uri="{FF2B5EF4-FFF2-40B4-BE49-F238E27FC236}">
                    <a16:creationId xmlns:a16="http://schemas.microsoft.com/office/drawing/2014/main" id="{D236E656-5699-510A-1302-16B796FC4179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0" name="Freeform 149">
                <a:extLst>
                  <a:ext uri="{FF2B5EF4-FFF2-40B4-BE49-F238E27FC236}">
                    <a16:creationId xmlns:a16="http://schemas.microsoft.com/office/drawing/2014/main" id="{8EF45EB2-F0B2-5741-D365-FF06489F9FC0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98" name="Graphic 18">
              <a:extLst>
                <a:ext uri="{FF2B5EF4-FFF2-40B4-BE49-F238E27FC236}">
                  <a16:creationId xmlns:a16="http://schemas.microsoft.com/office/drawing/2014/main" id="{0B829DFA-6D2B-CCFA-37B8-11CEB180E058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2DDE02B-AB34-D3F2-5113-12AD869CC02F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C23AF39B-C371-0940-96CF-86396990087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83540B91-B33B-0FC4-EE5E-7F21F380C7A8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98801C76-FBB6-FDA4-AC7F-43ECB73751D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6181C912-586C-6C83-163F-234B21198891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B8E0933F-4CEA-E7CF-4877-45D11BEB299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720DDC76-4C89-06FA-6ADA-4AA3D2F196E4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163" name="Title 7">
            <a:extLst>
              <a:ext uri="{FF2B5EF4-FFF2-40B4-BE49-F238E27FC236}">
                <a16:creationId xmlns:a16="http://schemas.microsoft.com/office/drawing/2014/main" id="{DE091AD9-8861-28D5-FA16-F3706648B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000" y="263472"/>
            <a:ext cx="10451517" cy="648720"/>
          </a:xfrm>
          <a:prstGeom prst="rect">
            <a:avLst/>
          </a:prstGeom>
        </p:spPr>
        <p:txBody>
          <a:bodyPr anchor="b"/>
          <a:lstStyle>
            <a:lvl1pPr>
              <a:lnSpc>
                <a:spcPct val="80000"/>
              </a:lnSpc>
              <a:defRPr sz="2400" b="0" i="0">
                <a:solidFill>
                  <a:schemeClr val="tx1"/>
                </a:solidFill>
                <a:latin typeface="Avenir Next LT Pro" panose="020B05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892266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4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3" name="Picture Placeholder 71">
            <a:extLst>
              <a:ext uri="{FF2B5EF4-FFF2-40B4-BE49-F238E27FC236}">
                <a16:creationId xmlns:a16="http://schemas.microsoft.com/office/drawing/2014/main" id="{40335005-8F73-0010-834F-60E3EC9C470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59" name="Text Placeholder 5">
            <a:extLst>
              <a:ext uri="{FF2B5EF4-FFF2-40B4-BE49-F238E27FC236}">
                <a16:creationId xmlns:a16="http://schemas.microsoft.com/office/drawing/2014/main" id="{B416777A-F416-B614-D44D-41FE29838912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60" name="Text Placeholder 62">
            <a:extLst>
              <a:ext uri="{FF2B5EF4-FFF2-40B4-BE49-F238E27FC236}">
                <a16:creationId xmlns:a16="http://schemas.microsoft.com/office/drawing/2014/main" id="{FE8A90F4-FC0D-51DF-FB46-60599E126E3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61" name="Text Placeholder 62">
            <a:extLst>
              <a:ext uri="{FF2B5EF4-FFF2-40B4-BE49-F238E27FC236}">
                <a16:creationId xmlns:a16="http://schemas.microsoft.com/office/drawing/2014/main" id="{742BAD52-29CA-5342-29B6-EB03E1ECE7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62" name="Text Placeholder 62">
            <a:extLst>
              <a:ext uri="{FF2B5EF4-FFF2-40B4-BE49-F238E27FC236}">
                <a16:creationId xmlns:a16="http://schemas.microsoft.com/office/drawing/2014/main" id="{A5586CA7-843F-47E8-B542-FA4AF979438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00886132-5C12-DC6E-71F1-73B0CF0C344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64" name="Text Placeholder 11">
            <a:extLst>
              <a:ext uri="{FF2B5EF4-FFF2-40B4-BE49-F238E27FC236}">
                <a16:creationId xmlns:a16="http://schemas.microsoft.com/office/drawing/2014/main" id="{9744CC12-687C-0634-320A-5AFC015783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65" name="Text Placeholder 31">
            <a:extLst>
              <a:ext uri="{FF2B5EF4-FFF2-40B4-BE49-F238E27FC236}">
                <a16:creationId xmlns:a16="http://schemas.microsoft.com/office/drawing/2014/main" id="{A75C19E3-978D-51EB-2369-56DE85D6A7B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3049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66" name="Picture Placeholder 36">
            <a:extLst>
              <a:ext uri="{FF2B5EF4-FFF2-40B4-BE49-F238E27FC236}">
                <a16:creationId xmlns:a16="http://schemas.microsoft.com/office/drawing/2014/main" id="{C76AF382-5959-5C8D-89DD-5F87A4E43076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862924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2" name="Text Placeholder 31">
            <a:extLst>
              <a:ext uri="{FF2B5EF4-FFF2-40B4-BE49-F238E27FC236}">
                <a16:creationId xmlns:a16="http://schemas.microsoft.com/office/drawing/2014/main" id="{DF26ED58-8737-38F9-F26E-7BFDE550631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2411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3" name="Picture Placeholder 36">
            <a:extLst>
              <a:ext uri="{FF2B5EF4-FFF2-40B4-BE49-F238E27FC236}">
                <a16:creationId xmlns:a16="http://schemas.microsoft.com/office/drawing/2014/main" id="{A2130793-406D-3EC6-AE4F-FC8EB2084089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52286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4" name="Text Placeholder 31">
            <a:extLst>
              <a:ext uri="{FF2B5EF4-FFF2-40B4-BE49-F238E27FC236}">
                <a16:creationId xmlns:a16="http://schemas.microsoft.com/office/drawing/2014/main" id="{3EDCC8C4-D315-DCCC-88B6-DFA86975234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5" name="Picture Placeholder 36">
            <a:extLst>
              <a:ext uri="{FF2B5EF4-FFF2-40B4-BE49-F238E27FC236}">
                <a16:creationId xmlns:a16="http://schemas.microsoft.com/office/drawing/2014/main" id="{AAFBD7A8-D06A-A9C5-58F4-B55897EF411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B9B5483-BDC6-83DC-9A85-2C7A0ED5D097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DC09D0C6-403D-B3B7-351D-95F7CA695C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48088C38-8565-00C6-0E2B-4BE6EBF5BA40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C7A1BE58-9ED3-A045-4916-0C5E632B2D5E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 Placeholder 31">
            <a:extLst>
              <a:ext uri="{FF2B5EF4-FFF2-40B4-BE49-F238E27FC236}">
                <a16:creationId xmlns:a16="http://schemas.microsoft.com/office/drawing/2014/main" id="{823D35D7-B905-02B0-C138-E74275E3E15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3256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1" name="Picture Placeholder 36">
            <a:extLst>
              <a:ext uri="{FF2B5EF4-FFF2-40B4-BE49-F238E27FC236}">
                <a16:creationId xmlns:a16="http://schemas.microsoft.com/office/drawing/2014/main" id="{ABCC7D55-153F-0724-D6A9-AE3A4A16C7EB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341942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4" name="Text Placeholder 31">
            <a:extLst>
              <a:ext uri="{FF2B5EF4-FFF2-40B4-BE49-F238E27FC236}">
                <a16:creationId xmlns:a16="http://schemas.microsoft.com/office/drawing/2014/main" id="{AAA4B8AC-1D7F-6684-2066-3CE68169CD0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1019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5" name="Picture Placeholder 36">
            <a:extLst>
              <a:ext uri="{FF2B5EF4-FFF2-40B4-BE49-F238E27FC236}">
                <a16:creationId xmlns:a16="http://schemas.microsoft.com/office/drawing/2014/main" id="{EF896BAD-4F0F-9A2F-70E1-32CDB88DB6CB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788723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46160839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5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72" name="Picture Placeholder 71">
            <a:extLst>
              <a:ext uri="{FF2B5EF4-FFF2-40B4-BE49-F238E27FC236}">
                <a16:creationId xmlns:a16="http://schemas.microsoft.com/office/drawing/2014/main" id="{5A4933D6-3521-4C9F-D801-B2891D145E77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-600" y="2044587"/>
            <a:ext cx="12193200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4" name="Text Placeholder 5">
            <a:extLst>
              <a:ext uri="{FF2B5EF4-FFF2-40B4-BE49-F238E27FC236}">
                <a16:creationId xmlns:a16="http://schemas.microsoft.com/office/drawing/2014/main" id="{F0387C5F-7DF4-76ED-0B23-E90AE5CE325D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5" name="Text Placeholder 62">
            <a:extLst>
              <a:ext uri="{FF2B5EF4-FFF2-40B4-BE49-F238E27FC236}">
                <a16:creationId xmlns:a16="http://schemas.microsoft.com/office/drawing/2014/main" id="{762FD96D-4EF5-CF68-0552-D0FAF84696E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6" name="Text Placeholder 62">
            <a:extLst>
              <a:ext uri="{FF2B5EF4-FFF2-40B4-BE49-F238E27FC236}">
                <a16:creationId xmlns:a16="http://schemas.microsoft.com/office/drawing/2014/main" id="{8558FBE1-2677-98CD-36D1-304E3AC0261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7" name="Text Placeholder 62">
            <a:extLst>
              <a:ext uri="{FF2B5EF4-FFF2-40B4-BE49-F238E27FC236}">
                <a16:creationId xmlns:a16="http://schemas.microsoft.com/office/drawing/2014/main" id="{05A21BB1-CB2F-3790-ECD7-CFD46229D0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98" name="Text Placeholder 62">
            <a:extLst>
              <a:ext uri="{FF2B5EF4-FFF2-40B4-BE49-F238E27FC236}">
                <a16:creationId xmlns:a16="http://schemas.microsoft.com/office/drawing/2014/main" id="{7CF8E5D4-3FE4-7E67-1EB0-4E02A037DFE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  <p:sp>
        <p:nvSpPr>
          <p:cNvPr id="99" name="Text Placeholder 11">
            <a:extLst>
              <a:ext uri="{FF2B5EF4-FFF2-40B4-BE49-F238E27FC236}">
                <a16:creationId xmlns:a16="http://schemas.microsoft.com/office/drawing/2014/main" id="{622E6A23-6CA6-0D8C-0738-433BDB0360E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100" name="Text Placeholder 31">
            <a:extLst>
              <a:ext uri="{FF2B5EF4-FFF2-40B4-BE49-F238E27FC236}">
                <a16:creationId xmlns:a16="http://schemas.microsoft.com/office/drawing/2014/main" id="{B1D48B87-913B-F59C-47C7-9A5197F333D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756000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1" name="Picture Placeholder 36">
            <a:extLst>
              <a:ext uri="{FF2B5EF4-FFF2-40B4-BE49-F238E27FC236}">
                <a16:creationId xmlns:a16="http://schemas.microsoft.com/office/drawing/2014/main" id="{2785709B-AFB8-C28C-808F-BD4CB73C42D4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915474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2" name="Text Placeholder 31">
            <a:extLst>
              <a:ext uri="{FF2B5EF4-FFF2-40B4-BE49-F238E27FC236}">
                <a16:creationId xmlns:a16="http://schemas.microsoft.com/office/drawing/2014/main" id="{BE5629FC-06C3-6C5C-3A79-25BF72DF94D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836549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3" name="Picture Placeholder 36">
            <a:extLst>
              <a:ext uri="{FF2B5EF4-FFF2-40B4-BE49-F238E27FC236}">
                <a16:creationId xmlns:a16="http://schemas.microsoft.com/office/drawing/2014/main" id="{AD8B1A0A-588F-5980-A013-0AD2956EDF29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6235293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4" name="Text Placeholder 31">
            <a:extLst>
              <a:ext uri="{FF2B5EF4-FFF2-40B4-BE49-F238E27FC236}">
                <a16:creationId xmlns:a16="http://schemas.microsoft.com/office/drawing/2014/main" id="{8A217BA8-54E6-7DDC-542C-B60D3AD245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917098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5" name="Picture Placeholder 36">
            <a:extLst>
              <a:ext uri="{FF2B5EF4-FFF2-40B4-BE49-F238E27FC236}">
                <a16:creationId xmlns:a16="http://schemas.microsoft.com/office/drawing/2014/main" id="{1AAB9999-31F3-8F1D-14F2-469948D1C609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331584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6" name="Text Placeholder 31">
            <a:extLst>
              <a:ext uri="{FF2B5EF4-FFF2-40B4-BE49-F238E27FC236}">
                <a16:creationId xmlns:a16="http://schemas.microsoft.com/office/drawing/2014/main" id="{FCF2724F-541D-DE8C-573B-CF543F22E38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97647" y="5661713"/>
            <a:ext cx="216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07" name="Picture Placeholder 36">
            <a:extLst>
              <a:ext uri="{FF2B5EF4-FFF2-40B4-BE49-F238E27FC236}">
                <a16:creationId xmlns:a16="http://schemas.microsoft.com/office/drawing/2014/main" id="{91BEB51B-FCD0-3471-AA02-4EF1B0ABF0ED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96391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996944A-F774-88AD-9BDD-6773C6907056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109" name="Text Placeholder 31">
            <a:extLst>
              <a:ext uri="{FF2B5EF4-FFF2-40B4-BE49-F238E27FC236}">
                <a16:creationId xmlns:a16="http://schemas.microsoft.com/office/drawing/2014/main" id="{26F9F416-6AEE-3D0E-8997-09F1E37DE1A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84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10" name="Picture Placeholder 36">
            <a:extLst>
              <a:ext uri="{FF2B5EF4-FFF2-40B4-BE49-F238E27FC236}">
                <a16:creationId xmlns:a16="http://schemas.microsoft.com/office/drawing/2014/main" id="{7E5800E7-7054-9296-8D16-55D3E85C900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C2CDC2E5-A8DD-DFC7-308E-D3FB7713FF05}"/>
              </a:ext>
            </a:extLst>
          </p:cNvPr>
          <p:cNvCxnSpPr>
            <a:cxnSpLocks/>
          </p:cNvCxnSpPr>
          <p:nvPr userDrawn="1"/>
        </p:nvCxnSpPr>
        <p:spPr>
          <a:xfrm>
            <a:off x="4062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 Placeholder 31">
            <a:extLst>
              <a:ext uri="{FF2B5EF4-FFF2-40B4-BE49-F238E27FC236}">
                <a16:creationId xmlns:a16="http://schemas.microsoft.com/office/drawing/2014/main" id="{E7514952-237D-000D-3FD4-A1046096D7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80769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22" name="Picture Placeholder 36">
            <a:extLst>
              <a:ext uri="{FF2B5EF4-FFF2-40B4-BE49-F238E27FC236}">
                <a16:creationId xmlns:a16="http://schemas.microsoft.com/office/drawing/2014/main" id="{4BC14221-F037-0EA5-F534-9161567CB7DD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421706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39" name="Text Placeholder 31">
            <a:extLst>
              <a:ext uri="{FF2B5EF4-FFF2-40B4-BE49-F238E27FC236}">
                <a16:creationId xmlns:a16="http://schemas.microsoft.com/office/drawing/2014/main" id="{4B0EE501-6EE1-9DC0-B939-066ED63E340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407845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40" name="Picture Placeholder 36">
            <a:extLst>
              <a:ext uri="{FF2B5EF4-FFF2-40B4-BE49-F238E27FC236}">
                <a16:creationId xmlns:a16="http://schemas.microsoft.com/office/drawing/2014/main" id="{3E56B220-5C79-D592-B279-B7706AF2B519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6815549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141" name="Text Placeholder 31">
            <a:extLst>
              <a:ext uri="{FF2B5EF4-FFF2-40B4-BE49-F238E27FC236}">
                <a16:creationId xmlns:a16="http://schemas.microsoft.com/office/drawing/2014/main" id="{88E72D04-723B-D9BC-8202-9BC703B9B3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008000" y="1198338"/>
            <a:ext cx="190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142" name="Picture Placeholder 36">
            <a:extLst>
              <a:ext uri="{FF2B5EF4-FFF2-40B4-BE49-F238E27FC236}">
                <a16:creationId xmlns:a16="http://schemas.microsoft.com/office/drawing/2014/main" id="{2532B09E-215F-DF55-6B6B-3C7DAFB81B73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41570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11224511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Value Case #6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aphic 18">
            <a:extLst>
              <a:ext uri="{FF2B5EF4-FFF2-40B4-BE49-F238E27FC236}">
                <a16:creationId xmlns:a16="http://schemas.microsoft.com/office/drawing/2014/main" id="{5CC8B4D4-56C2-A873-F5CF-0B2963A8E13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3" name="Graphic 18">
              <a:extLst>
                <a:ext uri="{FF2B5EF4-FFF2-40B4-BE49-F238E27FC236}">
                  <a16:creationId xmlns:a16="http://schemas.microsoft.com/office/drawing/2014/main" id="{3FDD9CE0-FCD4-C764-67D5-9BFB21CB46A2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CE671B94-2F85-3363-98AC-2594C35212E9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6FFD5B5C-2A6B-0445-98C7-DE60D6552B78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4" name="Graphic 18">
              <a:extLst>
                <a:ext uri="{FF2B5EF4-FFF2-40B4-BE49-F238E27FC236}">
                  <a16:creationId xmlns:a16="http://schemas.microsoft.com/office/drawing/2014/main" id="{0C8DA9FA-3AF6-78B3-4B60-C9C9B79EFA8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DB51E829-2D61-ACBB-1FAE-F318045FBCA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B20BE9C8-0CB4-70BF-43CE-96606328159C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68BB05C1-7616-1C8D-9C69-0CA4E82802AD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C931ED12-BAF1-4C1D-494B-11C36D3A8575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9D6F2288-8B61-EBF3-FD56-65BAE145BC9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8E7A6B5A-98E8-1AFC-23F1-C0C07BCA7F2B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89C85846-960E-1A26-B432-BDEFB160AE65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9669C690-855F-B5B6-B003-4008086851AD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D88BDE9D-BA20-6A7C-8FE0-4E8E270A3DBC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5" name="Graphic 18">
              <a:extLst>
                <a:ext uri="{FF2B5EF4-FFF2-40B4-BE49-F238E27FC236}">
                  <a16:creationId xmlns:a16="http://schemas.microsoft.com/office/drawing/2014/main" id="{A8909E7F-4F1D-EA26-288F-CC02688BB589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ADAAC6-B118-0464-508F-51FC73EE9CEF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8A7E76D-D0D3-3A1A-9C95-C657714ECCC7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9F19C2AF-A7D6-3B34-58E8-5B8A46B09E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3909926-A38A-B21C-7DC7-BCA3B34DD8AC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09675E6-73FE-BBA7-3EBF-7D1A60A5F9E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AB83614-B4AD-AD80-57BA-2FE64B809230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32A73D8-029D-93D4-6502-036EA5BD2989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028A3DE-FFBD-7B6C-9842-B4227E3849AA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A96F2A5-6757-0961-EA3A-ADB7F5A6C196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8C1DBDA-0E36-CC11-E519-8964E153EE89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CBE7869-2637-FB10-72A2-835A4C224DED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3FCF28A-C665-B0B7-1912-20B353D3AFE6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532E18-2E05-0E32-76A5-44CD5ADFB24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2B9B419-0D28-EEB0-86D3-386014F2D537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90A4F468-E5AA-2E3C-926D-DBCCBEE3A525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5B551BE-BD8B-AC19-095A-A18FBC14BDAE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111CD2F-43F5-694C-349D-8B58C369AC86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49069E9E-72C1-27D2-666D-21D18EA37CA4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54B62AF-4AA2-FBA8-1DD2-4608384A16F5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0B6623C-8862-CA08-22A9-693432FB01F3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885B76F1-E0EC-BC63-61DE-26A303494C6E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62911258-841D-A203-DF84-A6B2E33B9B5C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35B3F63C-682B-B1DF-CA1D-4115293DE3AE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378A83EA-140C-70D6-D4B7-21C6507C735E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980906AE-FDD4-FE91-7F6D-5E5E05679CC9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D3BACFCB-F946-B115-CFB8-CB7291484D08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DE0E1CA-AE61-100C-65DF-E87072980827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BF3045CE-9B88-7100-C728-8CDC9B1875DF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A03F8FAD-1681-896A-FEB9-3B68AA90C2ED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7AF8B90B-9EDD-3A53-DAE5-FDC176D5F749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B4B36236-D2F1-6E8B-B6AF-F4D91F177BEA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7879347B-6E5B-4397-C315-841D29BF5603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799C87A5-55EE-937A-33E2-1CE532B8BC4B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C3CB4707-0DFC-262D-F206-3434E70D4F0E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1417B81A-34E0-ECA9-233E-ADCB14E7E28A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A48A3DD4-73AB-2EED-3B86-1C832E21124E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4EC66DF8-0D76-6ED4-4758-0A94C412B22A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2E7AB7C3-3EFF-318F-583B-12C311445A37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0B3757BE-1C6A-2982-4EFE-70B0ADE3074D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D1085618-AE0E-AF08-80CB-21DA36EA62BE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03ECFEBE-9AE8-3712-DE04-4970E98288E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690605C3-5DC7-15A2-06A0-FECFE812C6E1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642622C0-C0E9-30D2-1352-6C32C2CCAB3F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332E88E9-C50A-B28A-5EDA-4A45987480AA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9F198FE-DA4F-649E-616F-8EC25B3CC2EF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6" name="Graphic 18">
              <a:extLst>
                <a:ext uri="{FF2B5EF4-FFF2-40B4-BE49-F238E27FC236}">
                  <a16:creationId xmlns:a16="http://schemas.microsoft.com/office/drawing/2014/main" id="{E7A9FFEF-B206-2857-D900-78AF37153A22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050483-0F4F-DF28-5D4B-62D888F1513A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8B8A35-F4CC-F836-F6E3-A197BE0D292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7B432931-6618-2603-C818-F26FE87E4D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6F5D797-F312-C488-1690-DAC7C639C266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0D9A-03F4-F39C-C7C0-0B64C922C7A6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8F1CC677-6F56-CCD7-5724-721EC3A6CAA3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816C1238-DC39-015D-CB04-2201DEFD388C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43" name="Picture Placeholder 71">
            <a:extLst>
              <a:ext uri="{FF2B5EF4-FFF2-40B4-BE49-F238E27FC236}">
                <a16:creationId xmlns:a16="http://schemas.microsoft.com/office/drawing/2014/main" id="{E4717B8F-4FFD-DAA7-A8B1-5A75691F648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2044587"/>
            <a:ext cx="12191996" cy="442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2" name="Text Placeholder 11">
            <a:extLst>
              <a:ext uri="{FF2B5EF4-FFF2-40B4-BE49-F238E27FC236}">
                <a16:creationId xmlns:a16="http://schemas.microsoft.com/office/drawing/2014/main" id="{A2B9819A-74E0-0BAA-0FB5-7583DF2E46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65508" y="2289088"/>
            <a:ext cx="5250492" cy="2890851"/>
          </a:xfrm>
          <a:prstGeom prst="rect">
            <a:avLst/>
          </a:prstGeom>
        </p:spPr>
        <p:txBody>
          <a:bodyPr/>
          <a:lstStyle>
            <a:lvl1pPr marL="179388" indent="-179388">
              <a:tabLst/>
              <a:defRPr sz="14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539750" indent="-179388"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2pPr>
            <a:lvl3pPr marL="892175" indent="-179388">
              <a:tabLst/>
              <a:defRPr sz="11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3pPr>
            <a:lvl4pPr marL="1244600" indent="-171450">
              <a:tabLst/>
              <a:defRPr sz="105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4pPr>
            <a:lvl5pPr marL="1646238" indent="-220663">
              <a:tabLst/>
              <a:defRPr sz="10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  <a:p>
            <a:pPr lvl="2"/>
            <a:r>
              <a:rPr lang="es-ES_tradnl" noProof="0"/>
              <a:t>Third level</a:t>
            </a:r>
          </a:p>
          <a:p>
            <a:pPr lvl="3"/>
            <a:r>
              <a:rPr lang="es-ES_tradnl" noProof="0"/>
              <a:t>Fourth level</a:t>
            </a:r>
          </a:p>
          <a:p>
            <a:pPr lvl="4"/>
            <a:r>
              <a:rPr lang="es-ES_tradnl" noProof="0"/>
              <a:t>Fifth level</a:t>
            </a:r>
          </a:p>
        </p:txBody>
      </p:sp>
      <p:sp>
        <p:nvSpPr>
          <p:cNvPr id="73" name="Text Placeholder 31">
            <a:extLst>
              <a:ext uri="{FF2B5EF4-FFF2-40B4-BE49-F238E27FC236}">
                <a16:creationId xmlns:a16="http://schemas.microsoft.com/office/drawing/2014/main" id="{F3B8524C-EE67-FDB7-6388-EC9CDB3545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300528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4" name="Picture Placeholder 36">
            <a:extLst>
              <a:ext uri="{FF2B5EF4-FFF2-40B4-BE49-F238E27FC236}">
                <a16:creationId xmlns:a16="http://schemas.microsoft.com/office/drawing/2014/main" id="{D28EBF52-3685-59B8-77FE-D2C3C7A7A345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9699272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5" name="Text Placeholder 31">
            <a:extLst>
              <a:ext uri="{FF2B5EF4-FFF2-40B4-BE49-F238E27FC236}">
                <a16:creationId xmlns:a16="http://schemas.microsoft.com/office/drawing/2014/main" id="{68E8B19E-D7FF-0759-4FBC-ED8FDEBCF6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96136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6" name="Picture Placeholder 36">
            <a:extLst>
              <a:ext uri="{FF2B5EF4-FFF2-40B4-BE49-F238E27FC236}">
                <a16:creationId xmlns:a16="http://schemas.microsoft.com/office/drawing/2014/main" id="{B5ED8230-A4D9-8875-203C-5285E0E956DA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736010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7" name="Text Placeholder 31">
            <a:extLst>
              <a:ext uri="{FF2B5EF4-FFF2-40B4-BE49-F238E27FC236}">
                <a16:creationId xmlns:a16="http://schemas.microsoft.com/office/drawing/2014/main" id="{B970A140-701E-87C9-7223-B1B73F26F4E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612883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78" name="Picture Placeholder 36">
            <a:extLst>
              <a:ext uri="{FF2B5EF4-FFF2-40B4-BE49-F238E27FC236}">
                <a16:creationId xmlns:a16="http://schemas.microsoft.com/office/drawing/2014/main" id="{3EF3E8E8-28E8-5F82-1A8B-B5C33E94CED3}"/>
              </a:ext>
            </a:extLst>
          </p:cNvPr>
          <p:cNvSpPr>
            <a:spLocks noGrp="1" noChangeAspect="1"/>
          </p:cNvSpPr>
          <p:nvPr>
            <p:ph type="pic" sz="quarter" idx="27"/>
          </p:nvPr>
        </p:nvSpPr>
        <p:spPr>
          <a:xfrm>
            <a:off x="5011627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79" name="Text Placeholder 31">
            <a:extLst>
              <a:ext uri="{FF2B5EF4-FFF2-40B4-BE49-F238E27FC236}">
                <a16:creationId xmlns:a16="http://schemas.microsoft.com/office/drawing/2014/main" id="{8D239444-6D9D-756D-6D9A-AA80047B53C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273720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0" name="Picture Placeholder 36">
            <a:extLst>
              <a:ext uri="{FF2B5EF4-FFF2-40B4-BE49-F238E27FC236}">
                <a16:creationId xmlns:a16="http://schemas.microsoft.com/office/drawing/2014/main" id="{3E266602-37B4-45B8-87E2-50A3F5CC62FF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2672464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DCCE5580-3B93-F806-3B26-1007E8A48A0C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23925" y="5661713"/>
            <a:ext cx="1620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4" name="Picture Placeholder 36">
            <a:extLst>
              <a:ext uri="{FF2B5EF4-FFF2-40B4-BE49-F238E27FC236}">
                <a16:creationId xmlns:a16="http://schemas.microsoft.com/office/drawing/2014/main" id="{B4944220-F826-B139-0B64-B4AA6D365C21}"/>
              </a:ext>
            </a:extLst>
          </p:cNvPr>
          <p:cNvSpPr>
            <a:spLocks noGrp="1" noChangeAspect="1"/>
          </p:cNvSpPr>
          <p:nvPr>
            <p:ph type="pic" sz="quarter" idx="32"/>
          </p:nvPr>
        </p:nvSpPr>
        <p:spPr>
          <a:xfrm>
            <a:off x="322669" y="5661713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E1994BE7-12EF-5F42-A0B5-1F4121C07DD5}"/>
              </a:ext>
            </a:extLst>
          </p:cNvPr>
          <p:cNvSpPr/>
          <p:nvPr userDrawn="1"/>
        </p:nvSpPr>
        <p:spPr>
          <a:xfrm>
            <a:off x="0" y="925152"/>
            <a:ext cx="12193200" cy="111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noProof="0"/>
          </a:p>
        </p:txBody>
      </p:sp>
      <p:sp>
        <p:nvSpPr>
          <p:cNvPr id="86" name="Text Placeholder 31">
            <a:extLst>
              <a:ext uri="{FF2B5EF4-FFF2-40B4-BE49-F238E27FC236}">
                <a16:creationId xmlns:a16="http://schemas.microsoft.com/office/drawing/2014/main" id="{9A72B407-6E77-0AF2-52E4-4A5F078A543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39949" y="1198338"/>
            <a:ext cx="2124000" cy="576000"/>
          </a:xfrm>
          <a:prstGeom prst="rect">
            <a:avLst/>
          </a:prstGeom>
        </p:spPr>
        <p:txBody>
          <a:bodyPr anchor="ctr"/>
          <a:lstStyle>
            <a:lvl1pPr marL="93663" indent="-93663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Char char="•"/>
              <a:tabLst/>
              <a:defRPr sz="1200" b="1" i="0">
                <a:latin typeface="Avenir Next LT Pro Demi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87" name="Picture Placeholder 36">
            <a:extLst>
              <a:ext uri="{FF2B5EF4-FFF2-40B4-BE49-F238E27FC236}">
                <a16:creationId xmlns:a16="http://schemas.microsoft.com/office/drawing/2014/main" id="{1E6BFBA0-71F5-D766-8149-60F7FCA91BBF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349327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B2A7BD5A-F09C-1DED-D48A-CCB1BF923DDD}"/>
              </a:ext>
            </a:extLst>
          </p:cNvPr>
          <p:cNvCxnSpPr>
            <a:cxnSpLocks/>
          </p:cNvCxnSpPr>
          <p:nvPr userDrawn="1"/>
        </p:nvCxnSpPr>
        <p:spPr>
          <a:xfrm>
            <a:off x="3186945" y="1317756"/>
            <a:ext cx="0" cy="337164"/>
          </a:xfrm>
          <a:prstGeom prst="line">
            <a:avLst/>
          </a:prstGeom>
          <a:ln w="38100" cap="rnd">
            <a:solidFill>
              <a:schemeClr val="bg2">
                <a:lumMod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 Placeholder 31">
            <a:extLst>
              <a:ext uri="{FF2B5EF4-FFF2-40B4-BE49-F238E27FC236}">
                <a16:creationId xmlns:a16="http://schemas.microsoft.com/office/drawing/2014/main" id="{FFBDF127-862A-B4D6-5E54-AE1EB641C83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17067" y="1206714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0" name="Picture Placeholder 36">
            <a:extLst>
              <a:ext uri="{FF2B5EF4-FFF2-40B4-BE49-F238E27FC236}">
                <a16:creationId xmlns:a16="http://schemas.microsoft.com/office/drawing/2014/main" id="{87A0FC88-7B7F-CF67-A3BE-F01ABF0F8264}"/>
              </a:ext>
            </a:extLst>
          </p:cNvPr>
          <p:cNvSpPr>
            <a:spLocks noGrp="1" noChangeAspect="1"/>
          </p:cNvSpPr>
          <p:nvPr>
            <p:ph type="pic" sz="quarter" idx="15"/>
          </p:nvPr>
        </p:nvSpPr>
        <p:spPr>
          <a:xfrm>
            <a:off x="33264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1" name="Text Placeholder 31">
            <a:extLst>
              <a:ext uri="{FF2B5EF4-FFF2-40B4-BE49-F238E27FC236}">
                <a16:creationId xmlns:a16="http://schemas.microsoft.com/office/drawing/2014/main" id="{B7E0DADB-6585-C178-BC46-914406D865E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967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2" name="Picture Placeholder 36">
            <a:extLst>
              <a:ext uri="{FF2B5EF4-FFF2-40B4-BE49-F238E27FC236}">
                <a16:creationId xmlns:a16="http://schemas.microsoft.com/office/drawing/2014/main" id="{E2E58CA5-2D4A-2353-1824-80B4B4C51D11}"/>
              </a:ext>
            </a:extLst>
          </p:cNvPr>
          <p:cNvSpPr>
            <a:spLocks noGrp="1" noChangeAspect="1"/>
          </p:cNvSpPr>
          <p:nvPr>
            <p:ph type="pic" sz="quarter" idx="17"/>
          </p:nvPr>
        </p:nvSpPr>
        <p:spPr>
          <a:xfrm>
            <a:off x="55061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D2E35671-D29A-C5DB-7A26-23ECF64FCC7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278667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4" name="Picture Placeholder 36">
            <a:extLst>
              <a:ext uri="{FF2B5EF4-FFF2-40B4-BE49-F238E27FC236}">
                <a16:creationId xmlns:a16="http://schemas.microsoft.com/office/drawing/2014/main" id="{D2521C07-FBD4-FFD1-C0F9-1628ED9DE30E}"/>
              </a:ext>
            </a:extLst>
          </p:cNvPr>
          <p:cNvSpPr>
            <a:spLocks noGrp="1" noChangeAspect="1"/>
          </p:cNvSpPr>
          <p:nvPr>
            <p:ph type="pic" sz="quarter" idx="19"/>
          </p:nvPr>
        </p:nvSpPr>
        <p:spPr>
          <a:xfrm>
            <a:off x="7688044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5" name="Text Placeholder 31">
            <a:extLst>
              <a:ext uri="{FF2B5EF4-FFF2-40B4-BE49-F238E27FC236}">
                <a16:creationId xmlns:a16="http://schemas.microsoft.com/office/drawing/2014/main" id="{40EABCEC-A2AF-194C-51C3-858929EC6D4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8341" y="1198338"/>
            <a:ext cx="1548000" cy="57600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80000"/>
              </a:lnSpc>
              <a:spcBef>
                <a:spcPts val="0"/>
              </a:spcBef>
              <a:buNone/>
              <a:tabLst/>
              <a:defRPr sz="1200" b="0" i="0">
                <a:latin typeface="Avenir Next LT Pro" panose="020B0504020202020204" pitchFamily="34" charset="77"/>
              </a:defRPr>
            </a:lvl1pPr>
            <a:lvl2pPr>
              <a:lnSpc>
                <a:spcPct val="80000"/>
              </a:lnSpc>
              <a:defRPr sz="1100" b="1" i="0">
                <a:latin typeface="Avenir Next LT Pro Demi" panose="020B0504020202020204" pitchFamily="34" charset="77"/>
              </a:defRPr>
            </a:lvl2pPr>
            <a:lvl3pPr>
              <a:lnSpc>
                <a:spcPct val="80000"/>
              </a:lnSpc>
              <a:defRPr sz="1050" b="1" i="0">
                <a:latin typeface="Avenir Next LT Pro Demi" panose="020B0504020202020204" pitchFamily="34" charset="77"/>
              </a:defRPr>
            </a:lvl3pPr>
            <a:lvl4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4pPr>
            <a:lvl5pPr>
              <a:lnSpc>
                <a:spcPct val="80000"/>
              </a:lnSpc>
              <a:defRPr sz="1000" b="1" i="0"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Click to edit text</a:t>
            </a:r>
          </a:p>
        </p:txBody>
      </p:sp>
      <p:sp>
        <p:nvSpPr>
          <p:cNvPr id="96" name="Picture Placeholder 36">
            <a:extLst>
              <a:ext uri="{FF2B5EF4-FFF2-40B4-BE49-F238E27FC236}">
                <a16:creationId xmlns:a16="http://schemas.microsoft.com/office/drawing/2014/main" id="{487FA871-3869-9D5F-00FD-99E378BCC87B}"/>
              </a:ext>
            </a:extLst>
          </p:cNvPr>
          <p:cNvSpPr>
            <a:spLocks noGrp="1" noChangeAspect="1"/>
          </p:cNvSpPr>
          <p:nvPr>
            <p:ph type="pic" sz="quarter" idx="21"/>
          </p:nvPr>
        </p:nvSpPr>
        <p:spPr>
          <a:xfrm>
            <a:off x="9867718" y="1198338"/>
            <a:ext cx="576000" cy="576000"/>
          </a:xfrm>
          <a:prstGeom prst="ellipse">
            <a:avLst/>
          </a:prstGeom>
        </p:spPr>
        <p:txBody>
          <a:bodyPr anchor="ctr"/>
          <a:lstStyle>
            <a:lvl1pPr marL="0" indent="0" algn="ctr">
              <a:buNone/>
              <a:defRPr sz="500"/>
            </a:lvl1pPr>
          </a:lstStyle>
          <a:p>
            <a:r>
              <a:rPr lang="es-ES_tradnl" noProof="0"/>
              <a:t>Click icon to add picture</a:t>
            </a:r>
          </a:p>
        </p:txBody>
      </p:sp>
      <p:sp>
        <p:nvSpPr>
          <p:cNvPr id="97" name="Text Placeholder 5">
            <a:extLst>
              <a:ext uri="{FF2B5EF4-FFF2-40B4-BE49-F238E27FC236}">
                <a16:creationId xmlns:a16="http://schemas.microsoft.com/office/drawing/2014/main" id="{AC096BB0-5A96-B803-95A1-C957B20C9D25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>
          <a:xfrm>
            <a:off x="269875" y="250512"/>
            <a:ext cx="10452100" cy="649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  <a:lvl2pPr marL="9525" indent="0">
              <a:buNone/>
              <a:tabLst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_tradnl" noProof="0"/>
              <a:t>Click to edit Master text styles</a:t>
            </a:r>
          </a:p>
          <a:p>
            <a:pPr lvl="1"/>
            <a:r>
              <a:rPr lang="es-ES_tradnl" noProof="0"/>
              <a:t>Second level</a:t>
            </a:r>
          </a:p>
        </p:txBody>
      </p:sp>
      <p:sp>
        <p:nvSpPr>
          <p:cNvPr id="98" name="Text Placeholder 62">
            <a:extLst>
              <a:ext uri="{FF2B5EF4-FFF2-40B4-BE49-F238E27FC236}">
                <a16:creationId xmlns:a16="http://schemas.microsoft.com/office/drawing/2014/main" id="{B77DAD46-8BF6-D2EC-C929-F6CD440A4F1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7327" y="6595602"/>
            <a:ext cx="162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99" name="Text Placeholder 62">
            <a:extLst>
              <a:ext uri="{FF2B5EF4-FFF2-40B4-BE49-F238E27FC236}">
                <a16:creationId xmlns:a16="http://schemas.microsoft.com/office/drawing/2014/main" id="{39D805B7-9328-5B6B-D012-18B0E22DE06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365327" y="6595602"/>
            <a:ext cx="10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REPLACE TEXT</a:t>
            </a:r>
          </a:p>
        </p:txBody>
      </p:sp>
      <p:sp>
        <p:nvSpPr>
          <p:cNvPr id="100" name="Text Placeholder 62">
            <a:extLst>
              <a:ext uri="{FF2B5EF4-FFF2-40B4-BE49-F238E27FC236}">
                <a16:creationId xmlns:a16="http://schemas.microsoft.com/office/drawing/2014/main" id="{CA276BA1-C808-8FB6-7C2F-DE3A94128A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507644" y="6595602"/>
            <a:ext cx="4680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l">
              <a:buNone/>
              <a:defRPr sz="1000" b="0" i="0">
                <a:solidFill>
                  <a:schemeClr val="bg1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Tags</a:t>
            </a:r>
          </a:p>
        </p:txBody>
      </p:sp>
      <p:sp>
        <p:nvSpPr>
          <p:cNvPr id="101" name="Text Placeholder 62">
            <a:extLst>
              <a:ext uri="{FF2B5EF4-FFF2-40B4-BE49-F238E27FC236}">
                <a16:creationId xmlns:a16="http://schemas.microsoft.com/office/drawing/2014/main" id="{9CDDF543-20A6-FD1F-9B98-7DCA0C942E5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257327" y="6595602"/>
            <a:ext cx="108000" cy="180000"/>
          </a:xfrm>
          <a:prstGeom prst="rect">
            <a:avLst/>
          </a:prstGeom>
          <a:noFill/>
        </p:spPr>
        <p:txBody>
          <a:bodyPr anchor="ctr"/>
          <a:lstStyle>
            <a:lvl1pPr marL="0" indent="0" algn="r">
              <a:buNone/>
              <a:defRPr sz="1000" b="1" i="0">
                <a:solidFill>
                  <a:schemeClr val="accent5"/>
                </a:solidFill>
                <a:latin typeface="Avenir Next LT Pro" panose="020B0504020202020204" pitchFamily="34" charset="77"/>
              </a:defRPr>
            </a:lvl1pPr>
            <a:lvl2pPr marL="457200" indent="0" algn="r">
              <a:buNone/>
              <a:defRPr sz="12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2pPr>
            <a:lvl3pPr marL="914400" indent="0" algn="r">
              <a:buNone/>
              <a:defRPr sz="110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3pPr>
            <a:lvl4pPr marL="13716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4pPr>
            <a:lvl5pPr marL="1828800" indent="0" algn="r">
              <a:buNone/>
              <a:defRPr sz="1050" b="1" i="0">
                <a:solidFill>
                  <a:schemeClr val="bg1"/>
                </a:solidFill>
                <a:latin typeface="Avenir Next LT Pro Demi" panose="020B0504020202020204" pitchFamily="34" charset="77"/>
              </a:defRPr>
            </a:lvl5pPr>
          </a:lstStyle>
          <a:p>
            <a:pPr lvl="0"/>
            <a:r>
              <a:rPr lang="es-ES_tradnl" noProof="0"/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2318121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C1D63C-0636-BC43-A77A-142FD4F5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50068" y="4729164"/>
            <a:ext cx="3384000" cy="2916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A723FC9E-7DBB-7845-B5A5-C96E760FE1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811" y="2457536"/>
            <a:ext cx="9118514" cy="2073275"/>
          </a:xfrm>
          <a:prstGeom prst="rect">
            <a:avLst/>
          </a:prstGeom>
        </p:spPr>
        <p:txBody>
          <a:bodyPr anchor="b"/>
          <a:lstStyle>
            <a:lvl1pPr algn="ctr">
              <a:defRPr sz="50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s-ES_tradnl" noProof="0"/>
              <a:t>Click to edit Master title style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F6B097E-7443-7669-05C7-B97CB771773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42C10F09-8B52-3376-8B4C-6D0706D956BA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140" name="Freeform 139">
                <a:extLst>
                  <a:ext uri="{FF2B5EF4-FFF2-40B4-BE49-F238E27FC236}">
                    <a16:creationId xmlns:a16="http://schemas.microsoft.com/office/drawing/2014/main" id="{8B77B4A6-6D23-57F1-5C9C-2537DC4E260E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41" name="Freeform 140">
                <a:extLst>
                  <a:ext uri="{FF2B5EF4-FFF2-40B4-BE49-F238E27FC236}">
                    <a16:creationId xmlns:a16="http://schemas.microsoft.com/office/drawing/2014/main" id="{4168C156-C1B5-0642-CD0B-169C22A4B4E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FEB33B1-158B-22C2-8D99-78125F25D816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31" name="Freeform 130">
                <a:extLst>
                  <a:ext uri="{FF2B5EF4-FFF2-40B4-BE49-F238E27FC236}">
                    <a16:creationId xmlns:a16="http://schemas.microsoft.com/office/drawing/2014/main" id="{EEF3D5F5-9991-A5D2-9BF2-30F1541A67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2" name="Freeform 131">
                <a:extLst>
                  <a:ext uri="{FF2B5EF4-FFF2-40B4-BE49-F238E27FC236}">
                    <a16:creationId xmlns:a16="http://schemas.microsoft.com/office/drawing/2014/main" id="{AC798774-000D-BC81-F329-D31BBD34C331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3" name="Freeform 132">
                <a:extLst>
                  <a:ext uri="{FF2B5EF4-FFF2-40B4-BE49-F238E27FC236}">
                    <a16:creationId xmlns:a16="http://schemas.microsoft.com/office/drawing/2014/main" id="{213B8470-415E-F5DD-83D5-2D19E5CF755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4" name="Freeform 133">
                <a:extLst>
                  <a:ext uri="{FF2B5EF4-FFF2-40B4-BE49-F238E27FC236}">
                    <a16:creationId xmlns:a16="http://schemas.microsoft.com/office/drawing/2014/main" id="{FEC9278E-E007-1AA9-1BD5-6D58291D12EE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5" name="Freeform 134">
                <a:extLst>
                  <a:ext uri="{FF2B5EF4-FFF2-40B4-BE49-F238E27FC236}">
                    <a16:creationId xmlns:a16="http://schemas.microsoft.com/office/drawing/2014/main" id="{540D6C62-95A6-8C54-EBE4-ABE6ABB1ABBE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6" name="Freeform 135">
                <a:extLst>
                  <a:ext uri="{FF2B5EF4-FFF2-40B4-BE49-F238E27FC236}">
                    <a16:creationId xmlns:a16="http://schemas.microsoft.com/office/drawing/2014/main" id="{C8260FF6-A241-82E6-C923-FA4E6EC1B408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7" name="Freeform 136">
                <a:extLst>
                  <a:ext uri="{FF2B5EF4-FFF2-40B4-BE49-F238E27FC236}">
                    <a16:creationId xmlns:a16="http://schemas.microsoft.com/office/drawing/2014/main" id="{A014193C-EA23-1B9C-753E-DB4DD3961BF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8" name="Freeform 137">
                <a:extLst>
                  <a:ext uri="{FF2B5EF4-FFF2-40B4-BE49-F238E27FC236}">
                    <a16:creationId xmlns:a16="http://schemas.microsoft.com/office/drawing/2014/main" id="{AA3C3E1D-2DEE-803C-6A68-5B70D1A74EC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9" name="Freeform 138">
                <a:extLst>
                  <a:ext uri="{FF2B5EF4-FFF2-40B4-BE49-F238E27FC236}">
                    <a16:creationId xmlns:a16="http://schemas.microsoft.com/office/drawing/2014/main" id="{6A73ACE7-DE02-F1EC-EFF0-81D87279D771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9A374E35-470B-A18F-3560-B10F08902455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BF5EE46F-C4A7-1289-976F-277140F8254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7969197D-4D20-AF1A-B267-44E4339ABAD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9852AF92-CD4C-8E43-CC62-2592F5A4D2A5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EA160C47-C286-4746-0BEA-ACC3DA4DB26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8DA5C547-E3BA-7B04-235E-9C27660AC62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4C8EC4EE-E81B-463B-607C-3099494D1A82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DEB40ACF-AC30-4B8C-D19D-DB7AEE2DBD60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3" name="Freeform 92">
                <a:extLst>
                  <a:ext uri="{FF2B5EF4-FFF2-40B4-BE49-F238E27FC236}">
                    <a16:creationId xmlns:a16="http://schemas.microsoft.com/office/drawing/2014/main" id="{FAF675E6-BD95-43A0-97E6-6D815A06D61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9875394E-23D5-7071-266B-F78B8E6CCEC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5" name="Freeform 94">
                <a:extLst>
                  <a:ext uri="{FF2B5EF4-FFF2-40B4-BE49-F238E27FC236}">
                    <a16:creationId xmlns:a16="http://schemas.microsoft.com/office/drawing/2014/main" id="{D47FF47C-00BA-9F05-6288-4AAF35457552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C0B2A808-DB30-E25A-4692-82F1750D1B5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A88F3583-96F6-0CC3-6FFE-233FF4CEE31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8" name="Freeform 97">
                <a:extLst>
                  <a:ext uri="{FF2B5EF4-FFF2-40B4-BE49-F238E27FC236}">
                    <a16:creationId xmlns:a16="http://schemas.microsoft.com/office/drawing/2014/main" id="{48C2A53C-796B-20D5-9269-EEB2EE4D8C22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7C810AF1-D459-6C3B-A912-45AA5AAE7845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D1CA596D-9455-ADD1-94FE-93C72D7CFC33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78E8755-A71E-222B-7967-C289ED7107E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B265F044-A1E2-D923-ECCA-CB38342BC5A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3" name="Freeform 102">
                <a:extLst>
                  <a:ext uri="{FF2B5EF4-FFF2-40B4-BE49-F238E27FC236}">
                    <a16:creationId xmlns:a16="http://schemas.microsoft.com/office/drawing/2014/main" id="{1EC4FFED-DE0E-7C82-2553-EB474BCFE42A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4" name="Freeform 103">
                <a:extLst>
                  <a:ext uri="{FF2B5EF4-FFF2-40B4-BE49-F238E27FC236}">
                    <a16:creationId xmlns:a16="http://schemas.microsoft.com/office/drawing/2014/main" id="{5A77425D-60E7-0D08-B9CA-9DB25A3377D6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5" name="Freeform 104">
                <a:extLst>
                  <a:ext uri="{FF2B5EF4-FFF2-40B4-BE49-F238E27FC236}">
                    <a16:creationId xmlns:a16="http://schemas.microsoft.com/office/drawing/2014/main" id="{100F4682-0DE3-9EA8-66F4-65A9304C24BF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6" name="Freeform 105">
                <a:extLst>
                  <a:ext uri="{FF2B5EF4-FFF2-40B4-BE49-F238E27FC236}">
                    <a16:creationId xmlns:a16="http://schemas.microsoft.com/office/drawing/2014/main" id="{A5B49D3D-F650-3A12-4198-2E492326E7A5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7" name="Freeform 106">
                <a:extLst>
                  <a:ext uri="{FF2B5EF4-FFF2-40B4-BE49-F238E27FC236}">
                    <a16:creationId xmlns:a16="http://schemas.microsoft.com/office/drawing/2014/main" id="{D9CD5038-CBC8-0E5F-C03C-A5A4A58802B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8" name="Freeform 107">
                <a:extLst>
                  <a:ext uri="{FF2B5EF4-FFF2-40B4-BE49-F238E27FC236}">
                    <a16:creationId xmlns:a16="http://schemas.microsoft.com/office/drawing/2014/main" id="{71F45F74-C907-FC63-7326-82CB90BB289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09" name="Freeform 108">
                <a:extLst>
                  <a:ext uri="{FF2B5EF4-FFF2-40B4-BE49-F238E27FC236}">
                    <a16:creationId xmlns:a16="http://schemas.microsoft.com/office/drawing/2014/main" id="{CA00BE83-1876-C6BF-07DF-55B859EB2B94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0" name="Freeform 109">
                <a:extLst>
                  <a:ext uri="{FF2B5EF4-FFF2-40B4-BE49-F238E27FC236}">
                    <a16:creationId xmlns:a16="http://schemas.microsoft.com/office/drawing/2014/main" id="{147D5C3B-E1C8-32E3-E09F-305FC0597B41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1" name="Freeform 110">
                <a:extLst>
                  <a:ext uri="{FF2B5EF4-FFF2-40B4-BE49-F238E27FC236}">
                    <a16:creationId xmlns:a16="http://schemas.microsoft.com/office/drawing/2014/main" id="{8A986CA9-F394-6D39-DA58-BE2BB0A8E9BB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2" name="Freeform 111">
                <a:extLst>
                  <a:ext uri="{FF2B5EF4-FFF2-40B4-BE49-F238E27FC236}">
                    <a16:creationId xmlns:a16="http://schemas.microsoft.com/office/drawing/2014/main" id="{7B0194B5-B703-A084-DE39-EA204FA59313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3" name="Freeform 112">
                <a:extLst>
                  <a:ext uri="{FF2B5EF4-FFF2-40B4-BE49-F238E27FC236}">
                    <a16:creationId xmlns:a16="http://schemas.microsoft.com/office/drawing/2014/main" id="{8EBB136E-4AF6-221C-B5CE-E0567357F6E8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4" name="Freeform 113">
                <a:extLst>
                  <a:ext uri="{FF2B5EF4-FFF2-40B4-BE49-F238E27FC236}">
                    <a16:creationId xmlns:a16="http://schemas.microsoft.com/office/drawing/2014/main" id="{F2B1883B-12AF-1E32-F649-FA5EBB4C16B5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5" name="Freeform 114">
                <a:extLst>
                  <a:ext uri="{FF2B5EF4-FFF2-40B4-BE49-F238E27FC236}">
                    <a16:creationId xmlns:a16="http://schemas.microsoft.com/office/drawing/2014/main" id="{BA3D20A1-E618-1F71-CCD5-B595CC40FDA4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6" name="Freeform 115">
                <a:extLst>
                  <a:ext uri="{FF2B5EF4-FFF2-40B4-BE49-F238E27FC236}">
                    <a16:creationId xmlns:a16="http://schemas.microsoft.com/office/drawing/2014/main" id="{DD0AB893-04E5-DE5B-198E-5F6CACCF1EAB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7" name="Freeform 116">
                <a:extLst>
                  <a:ext uri="{FF2B5EF4-FFF2-40B4-BE49-F238E27FC236}">
                    <a16:creationId xmlns:a16="http://schemas.microsoft.com/office/drawing/2014/main" id="{2DBD2C8E-6349-B125-97EE-2D0D3CFC4C01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8" name="Freeform 117">
                <a:extLst>
                  <a:ext uri="{FF2B5EF4-FFF2-40B4-BE49-F238E27FC236}">
                    <a16:creationId xmlns:a16="http://schemas.microsoft.com/office/drawing/2014/main" id="{76B093FE-D131-3CDB-1563-4CF3022419E9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19" name="Freeform 118">
                <a:extLst>
                  <a:ext uri="{FF2B5EF4-FFF2-40B4-BE49-F238E27FC236}">
                    <a16:creationId xmlns:a16="http://schemas.microsoft.com/office/drawing/2014/main" id="{A02C6D93-736C-9597-DCB1-5E49F95A6354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0" name="Freeform 119">
                <a:extLst>
                  <a:ext uri="{FF2B5EF4-FFF2-40B4-BE49-F238E27FC236}">
                    <a16:creationId xmlns:a16="http://schemas.microsoft.com/office/drawing/2014/main" id="{776DDEF7-2ADD-57D4-B973-5396C33B7CCF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1" name="Freeform 120">
                <a:extLst>
                  <a:ext uri="{FF2B5EF4-FFF2-40B4-BE49-F238E27FC236}">
                    <a16:creationId xmlns:a16="http://schemas.microsoft.com/office/drawing/2014/main" id="{825026FA-0166-8BBD-53DD-E30E2FC873F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2" name="Freeform 121">
                <a:extLst>
                  <a:ext uri="{FF2B5EF4-FFF2-40B4-BE49-F238E27FC236}">
                    <a16:creationId xmlns:a16="http://schemas.microsoft.com/office/drawing/2014/main" id="{93CFCB0B-7777-3DC2-71B9-90CE5BB3B429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3" name="Freeform 122">
                <a:extLst>
                  <a:ext uri="{FF2B5EF4-FFF2-40B4-BE49-F238E27FC236}">
                    <a16:creationId xmlns:a16="http://schemas.microsoft.com/office/drawing/2014/main" id="{AFCFFEA0-3CAE-7DF0-3060-53CB034A75AB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4" name="Freeform 123">
                <a:extLst>
                  <a:ext uri="{FF2B5EF4-FFF2-40B4-BE49-F238E27FC236}">
                    <a16:creationId xmlns:a16="http://schemas.microsoft.com/office/drawing/2014/main" id="{DBABA892-EAE4-71EF-49F5-9F1BF2BEB2D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5" name="Freeform 124">
                <a:extLst>
                  <a:ext uri="{FF2B5EF4-FFF2-40B4-BE49-F238E27FC236}">
                    <a16:creationId xmlns:a16="http://schemas.microsoft.com/office/drawing/2014/main" id="{3ABE0B2E-0F7C-C49F-D9C1-23BFBF6B773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6" name="Freeform 125">
                <a:extLst>
                  <a:ext uri="{FF2B5EF4-FFF2-40B4-BE49-F238E27FC236}">
                    <a16:creationId xmlns:a16="http://schemas.microsoft.com/office/drawing/2014/main" id="{2AA20CB0-9CD3-15BB-762B-32957F54007A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7" name="Freeform 126">
                <a:extLst>
                  <a:ext uri="{FF2B5EF4-FFF2-40B4-BE49-F238E27FC236}">
                    <a16:creationId xmlns:a16="http://schemas.microsoft.com/office/drawing/2014/main" id="{AD9B040F-83DC-D73B-390A-1C19E952A29C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8" name="Freeform 127">
                <a:extLst>
                  <a:ext uri="{FF2B5EF4-FFF2-40B4-BE49-F238E27FC236}">
                    <a16:creationId xmlns:a16="http://schemas.microsoft.com/office/drawing/2014/main" id="{CB35B55C-9BC8-F4F2-15AF-A6A246D4A006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29" name="Freeform 128">
                <a:extLst>
                  <a:ext uri="{FF2B5EF4-FFF2-40B4-BE49-F238E27FC236}">
                    <a16:creationId xmlns:a16="http://schemas.microsoft.com/office/drawing/2014/main" id="{38E489A4-F801-8979-DCDB-A51288939C9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30" name="Freeform 129">
                <a:extLst>
                  <a:ext uri="{FF2B5EF4-FFF2-40B4-BE49-F238E27FC236}">
                    <a16:creationId xmlns:a16="http://schemas.microsoft.com/office/drawing/2014/main" id="{FE6F2E6B-1367-DEC9-D847-71BB12057786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F6B9D357-C3C2-49DE-13C5-A5B25D02D204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3186F30-94E9-AC81-DA0F-E5F98B9A8744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0D7811DD-CC5E-DE16-83D0-005B7FC0D3AD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9B1D9C55-4D74-F6D3-4231-E4B2D3698806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1543F46C-0A7C-73DC-B3D1-BF5EE34E7EA5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DE7AAFB6-F379-2039-690D-FB1CDCA24E1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12F50CED-7E74-45AE-DBFC-7502E702B416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A30446BF-4257-9C4D-05CC-D48ABFF936F5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21255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#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477328CE-52B9-7C42-84FB-92B0A24A52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08580" y="3148628"/>
            <a:ext cx="5429251" cy="1638535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  <a:lvl2pPr marL="457200" indent="0">
              <a:buNone/>
              <a:defRPr sz="3500">
                <a:solidFill>
                  <a:schemeClr val="bg1"/>
                </a:solidFill>
              </a:defRPr>
            </a:lvl2pPr>
            <a:lvl3pPr marL="914400" indent="0">
              <a:buNone/>
              <a:defRPr sz="3500">
                <a:solidFill>
                  <a:schemeClr val="bg1"/>
                </a:solidFill>
              </a:defRPr>
            </a:lvl3pPr>
            <a:lvl4pPr marL="1371600" indent="0">
              <a:buNone/>
              <a:defRPr sz="3500">
                <a:solidFill>
                  <a:schemeClr val="bg1"/>
                </a:solidFill>
              </a:defRPr>
            </a:lvl4pPr>
            <a:lvl5pPr marL="1828800" indent="0">
              <a:buNone/>
              <a:defRPr sz="35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66E53CDE-357E-4640-86B2-41F7D616549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45769" y="1963146"/>
            <a:ext cx="5429251" cy="1632067"/>
          </a:xfrm>
          <a:prstGeom prst="rect">
            <a:avLst/>
          </a:prstGeom>
        </p:spPr>
        <p:txBody>
          <a:bodyPr anchor="b"/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Avenir Next LT Pro Light" panose="020B0304020202020204" pitchFamily="34" charset="0"/>
              </a:defRPr>
            </a:lvl1pPr>
            <a:lvl2pPr marL="457200" indent="0" algn="r">
              <a:buNone/>
              <a:defRPr sz="5000">
                <a:solidFill>
                  <a:schemeClr val="bg1"/>
                </a:solidFill>
              </a:defRPr>
            </a:lvl2pPr>
            <a:lvl3pPr marL="914400" indent="0" algn="r">
              <a:buNone/>
              <a:defRPr sz="5000">
                <a:solidFill>
                  <a:schemeClr val="bg1"/>
                </a:solidFill>
              </a:defRPr>
            </a:lvl3pPr>
            <a:lvl4pPr marL="1371600" indent="0" algn="r">
              <a:buNone/>
              <a:defRPr sz="5000">
                <a:solidFill>
                  <a:schemeClr val="bg1"/>
                </a:solidFill>
              </a:defRPr>
            </a:lvl4pPr>
            <a:lvl5pPr marL="1828800" indent="0" algn="r">
              <a:buNone/>
              <a:defRPr sz="5000">
                <a:solidFill>
                  <a:schemeClr val="bg1"/>
                </a:solidFill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3C1D63C-0636-BC43-A77A-142FD4F546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33169" y="4890077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2957FF12-8169-2548-AAC7-26298EC32B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470358" y="3704595"/>
            <a:ext cx="3380072" cy="294503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500" b="0" i="0">
                <a:solidFill>
                  <a:schemeClr val="bg1"/>
                </a:solidFill>
                <a:latin typeface="Avenir Next LT Pro" panose="020B0504020202020204" pitchFamily="34" charset="0"/>
              </a:defRPr>
            </a:lvl1pPr>
            <a:lvl2pPr marL="4572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2pPr>
            <a:lvl3pPr marL="9144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3pPr>
            <a:lvl4pPr marL="13716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4pPr>
            <a:lvl5pPr marL="1828800" indent="0">
              <a:buNone/>
              <a:defRPr sz="2000" b="0" i="1">
                <a:solidFill>
                  <a:schemeClr val="bg1"/>
                </a:solidFill>
                <a:latin typeface="Franklin Gothic Book" panose="020B0503020102020204" pitchFamily="34" charset="0"/>
              </a:defRPr>
            </a:lvl5pPr>
          </a:lstStyle>
          <a:p>
            <a:pPr lvl="0"/>
            <a:r>
              <a:rPr lang="es-ES_tradnl" noProof="0"/>
              <a:t>Click to edit Master text styles</a:t>
            </a:r>
          </a:p>
        </p:txBody>
      </p:sp>
      <p:grpSp>
        <p:nvGrpSpPr>
          <p:cNvPr id="77" name="Graphic 18">
            <a:extLst>
              <a:ext uri="{FF2B5EF4-FFF2-40B4-BE49-F238E27FC236}">
                <a16:creationId xmlns:a16="http://schemas.microsoft.com/office/drawing/2014/main" id="{0C2B27C6-2126-F543-3F47-B4CB4CC1F0AA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847645" y="269694"/>
            <a:ext cx="990863" cy="507562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D5C9D00C-2D75-1583-6CE6-165A2536146C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12" name="Freeform 211">
                <a:extLst>
                  <a:ext uri="{FF2B5EF4-FFF2-40B4-BE49-F238E27FC236}">
                    <a16:creationId xmlns:a16="http://schemas.microsoft.com/office/drawing/2014/main" id="{EA544E3A-F74C-3490-7629-90809E4DEDF3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3" name="Freeform 212">
                <a:extLst>
                  <a:ext uri="{FF2B5EF4-FFF2-40B4-BE49-F238E27FC236}">
                    <a16:creationId xmlns:a16="http://schemas.microsoft.com/office/drawing/2014/main" id="{9683CDA9-68BA-65A0-F569-B4D018109FD4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9" name="Graphic 18">
              <a:extLst>
                <a:ext uri="{FF2B5EF4-FFF2-40B4-BE49-F238E27FC236}">
                  <a16:creationId xmlns:a16="http://schemas.microsoft.com/office/drawing/2014/main" id="{19C6A8A9-B52A-5C25-BB28-FCF157C1B045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B4212E9D-12E7-F5CB-9A32-F12DA10456D8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5E64471C-5B9F-636E-110F-58AD84B28484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E69FD79C-8B95-0884-A392-D6E6E88D6B3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4D7CE16F-F5F4-F7AA-B55B-CF056184610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84C92AFF-F800-22CB-BDCC-8EA29B86DA4B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DFE1206D-B0AA-B615-BADB-1CDD77B2C60E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EF16DF27-3CB2-4F77-BD4C-8EBE3963FEC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0" name="Freeform 209">
                <a:extLst>
                  <a:ext uri="{FF2B5EF4-FFF2-40B4-BE49-F238E27FC236}">
                    <a16:creationId xmlns:a16="http://schemas.microsoft.com/office/drawing/2014/main" id="{0AF41CDC-0A10-4160-F877-EB2DDB4AEAB9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11" name="Freeform 210">
                <a:extLst>
                  <a:ext uri="{FF2B5EF4-FFF2-40B4-BE49-F238E27FC236}">
                    <a16:creationId xmlns:a16="http://schemas.microsoft.com/office/drawing/2014/main" id="{C9EDE0D4-522B-4401-0845-FC2F340CAFBD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0" name="Graphic 18">
              <a:extLst>
                <a:ext uri="{FF2B5EF4-FFF2-40B4-BE49-F238E27FC236}">
                  <a16:creationId xmlns:a16="http://schemas.microsoft.com/office/drawing/2014/main" id="{A9C4E0C7-E0FD-DEC2-4292-49F58491B8D0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89" name="Freeform 88">
                <a:extLst>
                  <a:ext uri="{FF2B5EF4-FFF2-40B4-BE49-F238E27FC236}">
                    <a16:creationId xmlns:a16="http://schemas.microsoft.com/office/drawing/2014/main" id="{0F5D3F5D-3831-D663-3661-732D67A088DA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0" name="Freeform 89">
                <a:extLst>
                  <a:ext uri="{FF2B5EF4-FFF2-40B4-BE49-F238E27FC236}">
                    <a16:creationId xmlns:a16="http://schemas.microsoft.com/office/drawing/2014/main" id="{76DB31EF-9F12-EC72-46F9-4E9CB0AAFDE5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1" name="Freeform 90">
                <a:extLst>
                  <a:ext uri="{FF2B5EF4-FFF2-40B4-BE49-F238E27FC236}">
                    <a16:creationId xmlns:a16="http://schemas.microsoft.com/office/drawing/2014/main" id="{DC44722A-2C58-05C8-415E-C4DDF3EDA19F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2" name="Freeform 91">
                <a:extLst>
                  <a:ext uri="{FF2B5EF4-FFF2-40B4-BE49-F238E27FC236}">
                    <a16:creationId xmlns:a16="http://schemas.microsoft.com/office/drawing/2014/main" id="{4086DC91-0D12-8239-A108-9399E6B27AA5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94" name="Freeform 93">
                <a:extLst>
                  <a:ext uri="{FF2B5EF4-FFF2-40B4-BE49-F238E27FC236}">
                    <a16:creationId xmlns:a16="http://schemas.microsoft.com/office/drawing/2014/main" id="{595D301A-F7FF-F5EC-A614-8E7774127BC2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F4186031-092E-C361-CD1D-E6DE71FE5164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2C60A27-B842-7ECA-90A1-0F52041BB2BF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10482024-5954-A691-9055-0DFE03F0AC59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9EE7FDC4-2CAA-F915-D3A6-E75E035EC47C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03E3DDF-9AEA-B4CF-23B1-E3C5BA823878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84DE6219-6125-7D17-8FC7-C3D9B05E99E4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B58570E3-6E86-12C0-D677-DDB89E7935EB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A59546D4-6A72-2693-CD7E-514E75C80187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ED74072D-6705-6CB2-70D2-D2C6F6D66AAB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B6818FC-BC90-FE03-2E71-E955696125A8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3D4E4FC3-06CB-9FFD-C353-E88DEDAA0E64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DB03BA6F-7DA0-7292-E474-00112467B731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17EEB3BE-A655-98AB-E7AE-09EFB6573D98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CBA40F89-4EC3-D20E-C23E-DBBDCBC888F2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2970750E-2F1D-482E-272E-FA1774F777FB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D743222D-A6C1-270B-7C13-64FFC0670087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DFB71D14-1C23-85E0-D09D-DBA3C46802F1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6037626-D6D3-1817-107B-C846497A8182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43AFC97C-3503-A970-FD1F-E84E01714475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AEFCCFBB-C2BD-FCE0-354A-D050E1F3EF1E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FEFDFE1B-AC06-6372-EDBE-F03FF86B537D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9265E3F1-63CB-9799-2DB1-62DB6C92EE94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9C82CC15-6E2C-1383-981D-6BDD84765177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9B6FA6AF-3B78-A117-7FB1-A2969DC8BE90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7EA527D7-ABF4-7A41-DF0E-EB7CCC0AA8B7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41C54C57-0832-7B7F-DADB-9251B50FA0C7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7A7E526D-91FD-FD15-257C-F9E1CB00102F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0484AF78-B749-D36B-463E-1B854F17F6C0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F4A63E58-1F74-7E1D-EC8C-2DE3934C0C03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1677ED68-4C38-64B7-1777-2E7C9892B22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87191421-064B-4EDA-17F6-0116CA9BBAB7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2F160A50-8E51-D281-9EF8-A1CF3EEBA295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798AEA5F-43C5-109A-6081-3C667DE83BC2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0AB1C3F8-64D2-437F-7E4A-267AF7D9FD3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044B5790-B7C5-C89B-6AE1-D3E132049D1C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1E89CA60-A2D9-8858-ACAF-77F5C2E4BA6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B93B7DD4-AC54-C4E5-F336-D80C785AFBCD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EC4C60F8-81EC-3ACB-6A06-C0985B61C0CD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A56FD18F-2386-2181-0183-096B0279894F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4EBF238A-BE44-1BCA-D98C-DC40B63CCECA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81" name="Graphic 18">
              <a:extLst>
                <a:ext uri="{FF2B5EF4-FFF2-40B4-BE49-F238E27FC236}">
                  <a16:creationId xmlns:a16="http://schemas.microsoft.com/office/drawing/2014/main" id="{91C16767-5164-ABC4-DA67-53D1D0628A7F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BF55BC11-F390-363B-A329-BC100F4911E1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3" name="Freeform 82">
                <a:extLst>
                  <a:ext uri="{FF2B5EF4-FFF2-40B4-BE49-F238E27FC236}">
                    <a16:creationId xmlns:a16="http://schemas.microsoft.com/office/drawing/2014/main" id="{E9B30CB8-6CF8-EF68-37AD-A1F64C246258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4" name="Freeform 83">
                <a:extLst>
                  <a:ext uri="{FF2B5EF4-FFF2-40B4-BE49-F238E27FC236}">
                    <a16:creationId xmlns:a16="http://schemas.microsoft.com/office/drawing/2014/main" id="{C96A573C-4D59-2F1B-A4AE-DC2FB9620809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5" name="Freeform 84">
                <a:extLst>
                  <a:ext uri="{FF2B5EF4-FFF2-40B4-BE49-F238E27FC236}">
                    <a16:creationId xmlns:a16="http://schemas.microsoft.com/office/drawing/2014/main" id="{C0D206B4-6B0E-28F4-A7EF-6790AF65BA6F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6" name="Freeform 85">
                <a:extLst>
                  <a:ext uri="{FF2B5EF4-FFF2-40B4-BE49-F238E27FC236}">
                    <a16:creationId xmlns:a16="http://schemas.microsoft.com/office/drawing/2014/main" id="{9B370563-E5A3-7478-0A8C-C1E3AF4A8F4F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7" name="Freeform 86">
                <a:extLst>
                  <a:ext uri="{FF2B5EF4-FFF2-40B4-BE49-F238E27FC236}">
                    <a16:creationId xmlns:a16="http://schemas.microsoft.com/office/drawing/2014/main" id="{E93DE93F-3DB0-E6C0-2B93-BCC5B1066D55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8" name="Freeform 87">
                <a:extLst>
                  <a:ext uri="{FF2B5EF4-FFF2-40B4-BE49-F238E27FC236}">
                    <a16:creationId xmlns:a16="http://schemas.microsoft.com/office/drawing/2014/main" id="{5F40E013-339C-7948-1C59-0DFAA5761C9A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7618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04A594F-CDCE-6505-6434-66606C605AF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" y="1"/>
            <a:ext cx="12191999" cy="6857999"/>
          </a:xfrm>
          <a:prstGeom prst="rect">
            <a:avLst/>
          </a:prstGeom>
        </p:spPr>
      </p:pic>
      <p:sp>
        <p:nvSpPr>
          <p:cNvPr id="72" name="Title 16">
            <a:extLst>
              <a:ext uri="{FF2B5EF4-FFF2-40B4-BE49-F238E27FC236}">
                <a16:creationId xmlns:a16="http://schemas.microsoft.com/office/drawing/2014/main" id="{15C86D23-5217-5445-8D4A-040A534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AFEBEF99-458A-6C40-BDA7-A75027772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7F7891B-BC90-9E41-9987-F3999ACE38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CE715D6-0C6E-2F42-A41F-018174346E4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F4AEB2C-7D0F-5F41-8B5D-E6BB4AAE176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ABC8DE5-78A8-D940-B6AF-A5532B1BC84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A10E7AF-676A-6146-A273-7FB8F9993A2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205ACA0D-CF07-F447-AAC1-349D959121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495631E-686D-A64A-A077-B5F53AAA14F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F95A34F-12DB-9443-ADF3-6DBE53BB986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BA0B40E-D3AF-8C4A-91B3-103CF0E71BD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FAF3D7B-D016-A24F-A81C-963E92A32F4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F61E24D-EE90-D849-94C2-54EF1782DFA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345AAAE-417A-F549-9A4A-B70C535C58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0328538-C90C-8047-85CB-7DDD0B757DF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F4FB391-1B42-5F4F-9463-AB678284055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0DD3CF75-5FC6-5147-A811-80D0339DC1F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CD154D9-5C8B-8D46-9AA3-5B7A76B5426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B0523B6-538F-7945-A360-14D7CD1A4E1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CF7831D-D2DF-6045-B078-8B94B4639E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610FD55-5DAE-2443-B03C-952ABD7183F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379B509-943A-544C-97A6-F38836A4B02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22FABF1-1D92-3940-8574-16A9C734806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87747ED-E623-AD4B-82B8-9E5A46A2944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CAF071A-4A99-9D4E-A3CB-8337FD6830E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BF384E1-0209-F847-BD08-01AE20F3D36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A4FC6A1-1770-8846-9343-F710370B2FE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82398C9-A4A5-5946-BEAC-2B665C74C9A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429FB2C-8DBE-0647-B907-053B2442CA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4162A01-F868-A441-9969-553EA4D96E4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8F6AB71-2612-4E4E-8461-066E4E68BCF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EF6CA26-C53A-1242-BDA4-987DCEBA9E62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DE1073C-8304-F74A-BD08-D883672604E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33F8ED-5D05-F247-A34F-7625A63A824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F76508E-FE66-E848-AD6C-A51CCE4895C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DF2DC2E-D5ED-304C-9435-6417CDF1922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F864DA31-2240-1F4B-9FAB-D7D0A0FEF67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8ADBF33-981C-E34B-BB6F-A5EDE2A5996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B8F4730-D854-EA42-9753-80F3FD0C8E5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756DFF7-EA79-C14D-80F0-D150BADF0EA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B3C4E14-A93C-7F43-973B-5873BA88BB61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6FC71B4E-FFA9-2045-8C23-022F798243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6C1BD97-29F5-5041-B9CB-6BC796C18830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045E29E-BFE4-FC49-B585-30DC0465CB4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FCEF7A27-EDF9-7840-9D79-832075E2E95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3234E3F-4615-0A40-B7F3-46E0C446D8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04FFBD0-37B0-FE46-AFCF-D71B55E48E4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D198E2-3D91-D940-9931-0A007EEC637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FBFFEFD-8FBD-5845-85E8-6FA8644EB7CC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AB2B4D8-B7C7-754D-B6C4-59CD8ECD7E0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C1AD083-3969-7D4E-964C-B2ED5AF78A8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0BC1F4D-78E5-9B41-AB2B-AFDA50BEC8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54CEF7C-BE57-9D44-B55B-40C368EED10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AE46A02-9C7B-824E-B0E4-83D1CCF52C6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B6DE3F4-5272-CF4C-8CE5-F4958AF983C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8C5C506-2A93-4040-B925-D693468F145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1C15CE7-3C69-164F-9FA5-8EE8B9C2A1D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DE3289B2-AD41-1348-AA04-D3F3B309942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E4B2CA5-8152-BD40-AA12-397DAC3D1549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DAC32F1-FDC4-6346-9C4C-48EC6F9EA70B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7A8476C-4FA7-C644-8C25-48C60CCC9E7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ABA7CE8F-0C2C-BA4E-8D60-68050EC6E89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BC3C153D-6961-B046-9D0E-A90F3E826C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A848E59-D9AC-D743-839F-4F8F794521B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B1C24856-8AAC-8B4C-9F09-5CCAA037ADB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EC16605-4DC4-2548-A807-903B96BFAA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BC58C9-13E5-9C4A-A26B-D9FF34856AF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209EC9D-D822-DD47-B4FA-053691C90D0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C38E5D1-2146-AC43-8A82-F75216E30F1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3E465E4-324D-254D-AA45-3170F1F5C06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751B1F87-B78B-ADF0-3FE5-31DB3C4D6299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5494755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mper Slide #2 Pictur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B0C6D58-A543-F894-78DE-E0BF8B010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6945" t="36985"/>
          <a:stretch/>
        </p:blipFill>
        <p:spPr>
          <a:xfrm>
            <a:off x="5723466" y="2536446"/>
            <a:ext cx="6468534" cy="432155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607905-0648-415D-0434-18DA4D5514F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6945" b="36985"/>
          <a:stretch/>
        </p:blipFill>
        <p:spPr>
          <a:xfrm>
            <a:off x="5723466" y="0"/>
            <a:ext cx="6468533" cy="4321554"/>
          </a:xfrm>
          <a:prstGeom prst="rect">
            <a:avLst/>
          </a:prstGeom>
        </p:spPr>
      </p:pic>
      <p:sp>
        <p:nvSpPr>
          <p:cNvPr id="72" name="Title 16">
            <a:extLst>
              <a:ext uri="{FF2B5EF4-FFF2-40B4-BE49-F238E27FC236}">
                <a16:creationId xmlns:a16="http://schemas.microsoft.com/office/drawing/2014/main" id="{15C86D23-5217-5445-8D4A-040A5343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82" y="1002604"/>
            <a:ext cx="5054043" cy="1236889"/>
          </a:xfrm>
          <a:prstGeom prst="rect">
            <a:avLst/>
          </a:prstGeom>
        </p:spPr>
        <p:txBody>
          <a:bodyPr anchor="b"/>
          <a:lstStyle>
            <a:lvl1pPr algn="l">
              <a:defRPr sz="3000"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to edit Master title style</a:t>
            </a:r>
            <a:endParaRPr lang="es-ES_tradnl" noProof="0"/>
          </a:p>
        </p:txBody>
      </p:sp>
      <p:sp>
        <p:nvSpPr>
          <p:cNvPr id="73" name="Text Placeholder 17">
            <a:extLst>
              <a:ext uri="{FF2B5EF4-FFF2-40B4-BE49-F238E27FC236}">
                <a16:creationId xmlns:a16="http://schemas.microsoft.com/office/drawing/2014/main" id="{AFEBEF99-458A-6C40-BDA7-A75027772D6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348350"/>
            <a:ext cx="5050725" cy="33510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80000"/>
              </a:lnSpc>
              <a:buNone/>
              <a:defRPr sz="1600" b="0" i="0">
                <a:solidFill>
                  <a:schemeClr val="tx1"/>
                </a:solidFill>
                <a:effectLst/>
                <a:latin typeface="Avenir Next LT Pro Light" panose="020B0304020202020204" pitchFamily="34" charset="0"/>
                <a:cs typeface="Arial" pitchFamily="34" charset="0"/>
              </a:defRPr>
            </a:lvl1pPr>
            <a:lvl2pPr marL="0" indent="0" algn="l">
              <a:buNone/>
              <a:defRPr sz="1592">
                <a:solidFill>
                  <a:schemeClr val="bg1"/>
                </a:solidFill>
                <a:effectLst/>
                <a:latin typeface="+mn-lt"/>
                <a:cs typeface="Arial" pitchFamily="34" charset="0"/>
              </a:defRPr>
            </a:lvl2pPr>
            <a:lvl3pPr marL="909913" indent="0">
              <a:buNone/>
              <a:defRPr sz="1791"/>
            </a:lvl3pPr>
            <a:lvl4pPr marL="1364869" indent="0">
              <a:buNone/>
              <a:defRPr sz="1791"/>
            </a:lvl4pPr>
            <a:lvl5pPr marL="1819826" indent="0">
              <a:buNone/>
              <a:defRPr sz="1791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grpSp>
        <p:nvGrpSpPr>
          <p:cNvPr id="74" name="Graphic 18">
            <a:extLst>
              <a:ext uri="{FF2B5EF4-FFF2-40B4-BE49-F238E27FC236}">
                <a16:creationId xmlns:a16="http://schemas.microsoft.com/office/drawing/2014/main" id="{B7F7891B-BC90-9E41-9987-F3999ACE3848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chemeClr val="tx1"/>
          </a:solidFill>
        </p:grpSpPr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CE715D6-0C6E-2F42-A41F-018174346E46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grpFill/>
          </p:grpSpPr>
          <p:sp>
            <p:nvSpPr>
              <p:cNvPr id="208" name="Freeform 207">
                <a:extLst>
                  <a:ext uri="{FF2B5EF4-FFF2-40B4-BE49-F238E27FC236}">
                    <a16:creationId xmlns:a16="http://schemas.microsoft.com/office/drawing/2014/main" id="{4F4AEB2C-7D0F-5F41-8B5D-E6BB4AAE176D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9" name="Freeform 208">
                <a:extLst>
                  <a:ext uri="{FF2B5EF4-FFF2-40B4-BE49-F238E27FC236}">
                    <a16:creationId xmlns:a16="http://schemas.microsoft.com/office/drawing/2014/main" id="{5ABC8DE5-78A8-D940-B6AF-A5532B1BC84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5A10E7AF-676A-6146-A273-7FB8F9993A29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grpFill/>
          </p:grpSpPr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205ACA0D-CF07-F447-AAC1-349D9591217E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B495631E-686D-A64A-A077-B5F53AAA14F9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1F95A34F-12DB-9443-ADF3-6DBE53BB9864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3BA0B40E-D3AF-8C4A-91B3-103CF0E71BDF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3FAF3D7B-D016-A24F-A81C-963E92A32F46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AF61E24D-EE90-D849-94C2-54EF1782DFA1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345AAAE-417A-F549-9A4A-B70C535C58AF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C0328538-C90C-8047-85CB-7DDD0B757DF0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4F4FB391-1B42-5F4F-9463-AB6782840558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7" name="Graphic 18">
              <a:extLst>
                <a:ext uri="{FF2B5EF4-FFF2-40B4-BE49-F238E27FC236}">
                  <a16:creationId xmlns:a16="http://schemas.microsoft.com/office/drawing/2014/main" id="{0DD3CF75-5FC6-5147-A811-80D0339DC1F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grpFill/>
          </p:grpSpPr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ECD154D9-5C8B-8D46-9AA3-5B7A76B54269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DB0523B6-538F-7945-A360-14D7CD1A4E1F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CF7831D-D2DF-6045-B078-8B94B4639EC3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F610FD55-5DAE-2443-B03C-952ABD7183FD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379B509-943A-544C-97A6-F38836A4B02A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322FABF1-1D92-3940-8574-16A9C734806F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487747ED-E623-AD4B-82B8-9E5A46A2944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6CAF071A-4A99-9D4E-A3CB-8337FD6830E7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1BF384E1-0209-F847-BD08-01AE20F3D367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9A4FC6A1-1770-8846-9343-F710370B2FE3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E82398C9-A4A5-5946-BEAC-2B665C74C9A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0429FB2C-8DBE-0647-B907-053B2442CAA2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54162A01-F868-A441-9969-553EA4D96E4E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48F6AB71-2612-4E4E-8461-066E4E68BCF6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EEF6CA26-C53A-1242-BDA4-987DCEBA9E62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8DE1073C-8304-F74A-BD08-D883672604E1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BC33F8ED-5D05-F247-A34F-7625A63A8247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5F76508E-FE66-E848-AD6C-A51CCE4895CD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5DF2DC2E-D5ED-304C-9435-6417CDF19229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F864DA31-2240-1F4B-9FAB-D7D0A0FEF674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88ADBF33-981C-E34B-BB6F-A5EDE2A59962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FB8F4730-D854-EA42-9753-80F3FD0C8E57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8756DFF7-EA79-C14D-80F0-D150BADF0EAF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0B3C4E14-A93C-7F43-973B-5873BA88BB61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6FC71B4E-FFA9-2045-8C23-022F79824368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46C1BD97-29F5-5041-B9CB-6BC796C18830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0045E29E-BFE4-FC49-B585-30DC0465CB4B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FCEF7A27-EDF9-7840-9D79-832075E2E951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33234E3F-4615-0A40-B7F3-46E0C446D8CC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404FFBD0-37B0-FE46-AFCF-D71B55E48E40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33D198E2-3D91-D940-9931-0A007EEC637E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0FBFFEFD-8FBD-5845-85E8-6FA8644EB7CC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EAB2B4D8-B7C7-754D-B6C4-59CD8ECD7E05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CC1AD083-3969-7D4E-964C-B2ED5AF78A8B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70BC1F4D-78E5-9B41-AB2B-AFDA50BEC839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A54CEF7C-BE57-9D44-B55B-40C368EED10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3AE46A02-9C7B-824E-B0E4-83D1CCF52C61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6B6DE3F4-5272-CF4C-8CE5-F4958AF983CC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8C5C506-2A93-4040-B925-D693468F145B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31C15CE7-3C69-164F-9FA5-8EE8B9C2A1DF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DE3289B2-AD41-1348-AA04-D3F3B309942E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BE4B2CA5-8152-BD40-AA12-397DAC3D1549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4DAC32F1-FDC4-6346-9C4C-48EC6F9EA70B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D7A8476C-4FA7-C644-8C25-48C60CCC9E7C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ABA7CE8F-0C2C-BA4E-8D60-68050EC6E898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8" name="Graphic 18">
              <a:extLst>
                <a:ext uri="{FF2B5EF4-FFF2-40B4-BE49-F238E27FC236}">
                  <a16:creationId xmlns:a16="http://schemas.microsoft.com/office/drawing/2014/main" id="{BC3C153D-6961-B046-9D0E-A90F3E826C0B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grpFill/>
          </p:grpSpPr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CA848E59-D9AC-D743-839F-4F8F794521B9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B1C24856-8AAC-8B4C-9F09-5CCAA037ADB0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FEC16605-4DC4-2548-A807-903B96BFAA2F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2EBC58C9-13E5-9C4A-A26B-D9FF34856AF4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8209EC9D-D822-DD47-B4FA-053691C90D0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BC38E5D1-2146-AC43-8A82-F75216E30F1D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C3E465E4-324D-254D-AA45-3170F1F5C06E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83" name="Picture Placeholder 45">
            <a:extLst>
              <a:ext uri="{FF2B5EF4-FFF2-40B4-BE49-F238E27FC236}">
                <a16:creationId xmlns:a16="http://schemas.microsoft.com/office/drawing/2014/main" id="{1033E9D4-B01D-E6E7-C906-74900E8EAAC4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6028843" y="1332000"/>
            <a:ext cx="4197600" cy="4197600"/>
          </a:xfrm>
          <a:prstGeom prst="ellipse">
            <a:avLst/>
          </a:prstGeom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tx1"/>
                </a:solidFill>
                <a:latin typeface="Avenir Next LT Pro Light" panose="020B0304020202020204" pitchFamily="34" charset="0"/>
              </a:defRPr>
            </a:lvl1pPr>
          </a:lstStyle>
          <a:p>
            <a:r>
              <a:rPr lang="en-US" noProof="0"/>
              <a:t>Click icon to add picture</a:t>
            </a:r>
            <a:endParaRPr lang="es-ES_tradnl" noProof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864F09-05F1-4EC3-62B2-2AA6723B2A0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24202811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&amp;A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2418FDF-A7F1-A012-106C-A7BA1EA694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2" name="Graphic 18">
            <a:extLst>
              <a:ext uri="{FF2B5EF4-FFF2-40B4-BE49-F238E27FC236}">
                <a16:creationId xmlns:a16="http://schemas.microsoft.com/office/drawing/2014/main" id="{D393684B-965D-064B-925E-7E908E90305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0568825" y="362077"/>
            <a:ext cx="1260000" cy="645425"/>
            <a:chOff x="3450865" y="2069096"/>
            <a:chExt cx="5293045" cy="2711319"/>
          </a:xfrm>
          <a:solidFill>
            <a:srgbClr val="FFFFFF"/>
          </a:solidFill>
        </p:grpSpPr>
        <p:grpSp>
          <p:nvGrpSpPr>
            <p:cNvPr id="73" name="Graphic 18">
              <a:extLst>
                <a:ext uri="{FF2B5EF4-FFF2-40B4-BE49-F238E27FC236}">
                  <a16:creationId xmlns:a16="http://schemas.microsoft.com/office/drawing/2014/main" id="{2A0FB834-312F-FB4C-B633-EA7228C662BD}"/>
                </a:ext>
              </a:extLst>
            </p:cNvPr>
            <p:cNvGrpSpPr/>
            <p:nvPr/>
          </p:nvGrpSpPr>
          <p:grpSpPr>
            <a:xfrm>
              <a:off x="8407050" y="3697100"/>
              <a:ext cx="336860" cy="336861"/>
              <a:chOff x="8407050" y="3697100"/>
              <a:chExt cx="336860" cy="336861"/>
            </a:xfrm>
            <a:solidFill>
              <a:srgbClr val="FFFFFF"/>
            </a:solidFill>
          </p:grpSpPr>
          <p:sp>
            <p:nvSpPr>
              <p:cNvPr id="206" name="Freeform 205">
                <a:extLst>
                  <a:ext uri="{FF2B5EF4-FFF2-40B4-BE49-F238E27FC236}">
                    <a16:creationId xmlns:a16="http://schemas.microsoft.com/office/drawing/2014/main" id="{7325A035-1D6E-CF42-875A-1F9E9B95040F}"/>
                  </a:ext>
                </a:extLst>
              </p:cNvPr>
              <p:cNvSpPr/>
              <p:nvPr/>
            </p:nvSpPr>
            <p:spPr>
              <a:xfrm>
                <a:off x="8407050" y="3697100"/>
                <a:ext cx="336860" cy="336861"/>
              </a:xfrm>
              <a:custGeom>
                <a:avLst/>
                <a:gdLst>
                  <a:gd name="connsiteX0" fmla="*/ 168507 w 336860"/>
                  <a:gd name="connsiteY0" fmla="*/ 0 h 336861"/>
                  <a:gd name="connsiteX1" fmla="*/ 0 w 336860"/>
                  <a:gd name="connsiteY1" fmla="*/ 168345 h 336861"/>
                  <a:gd name="connsiteX2" fmla="*/ 168507 w 336860"/>
                  <a:gd name="connsiteY2" fmla="*/ 336861 h 336861"/>
                  <a:gd name="connsiteX3" fmla="*/ 336861 w 336860"/>
                  <a:gd name="connsiteY3" fmla="*/ 168345 h 336861"/>
                  <a:gd name="connsiteX4" fmla="*/ 168507 w 336860"/>
                  <a:gd name="connsiteY4" fmla="*/ 0 h 336861"/>
                  <a:gd name="connsiteX5" fmla="*/ 168507 w 336860"/>
                  <a:gd name="connsiteY5" fmla="*/ 305819 h 336861"/>
                  <a:gd name="connsiteX6" fmla="*/ 31013 w 336860"/>
                  <a:gd name="connsiteY6" fmla="*/ 168345 h 336861"/>
                  <a:gd name="connsiteX7" fmla="*/ 168507 w 336860"/>
                  <a:gd name="connsiteY7" fmla="*/ 30909 h 336861"/>
                  <a:gd name="connsiteX8" fmla="*/ 305934 w 336860"/>
                  <a:gd name="connsiteY8" fmla="*/ 168345 h 336861"/>
                  <a:gd name="connsiteX9" fmla="*/ 168507 w 336860"/>
                  <a:gd name="connsiteY9" fmla="*/ 305819 h 3368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36860" h="336861">
                    <a:moveTo>
                      <a:pt x="168507" y="0"/>
                    </a:moveTo>
                    <a:cubicBezTo>
                      <a:pt x="75352" y="0"/>
                      <a:pt x="0" y="75333"/>
                      <a:pt x="0" y="168345"/>
                    </a:cubicBezTo>
                    <a:cubicBezTo>
                      <a:pt x="0" y="261499"/>
                      <a:pt x="75352" y="336861"/>
                      <a:pt x="168507" y="336861"/>
                    </a:cubicBezTo>
                    <a:cubicBezTo>
                      <a:pt x="261538" y="336861"/>
                      <a:pt x="336861" y="261499"/>
                      <a:pt x="336861" y="168345"/>
                    </a:cubicBezTo>
                    <a:cubicBezTo>
                      <a:pt x="336861" y="75343"/>
                      <a:pt x="261538" y="0"/>
                      <a:pt x="168507" y="0"/>
                    </a:cubicBezTo>
                    <a:close/>
                    <a:moveTo>
                      <a:pt x="168507" y="305819"/>
                    </a:moveTo>
                    <a:cubicBezTo>
                      <a:pt x="92602" y="305819"/>
                      <a:pt x="31013" y="244250"/>
                      <a:pt x="31013" y="168345"/>
                    </a:cubicBezTo>
                    <a:cubicBezTo>
                      <a:pt x="31013" y="92516"/>
                      <a:pt x="92602" y="30909"/>
                      <a:pt x="168507" y="30909"/>
                    </a:cubicBezTo>
                    <a:cubicBezTo>
                      <a:pt x="244478" y="30909"/>
                      <a:pt x="305934" y="92516"/>
                      <a:pt x="305934" y="168345"/>
                    </a:cubicBezTo>
                    <a:cubicBezTo>
                      <a:pt x="305934" y="244250"/>
                      <a:pt x="244478" y="305819"/>
                      <a:pt x="168507" y="30581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7" name="Freeform 206">
                <a:extLst>
                  <a:ext uri="{FF2B5EF4-FFF2-40B4-BE49-F238E27FC236}">
                    <a16:creationId xmlns:a16="http://schemas.microsoft.com/office/drawing/2014/main" id="{F8294EC2-205E-2540-9943-AB5AE80F9712}"/>
                  </a:ext>
                </a:extLst>
              </p:cNvPr>
              <p:cNvSpPr/>
              <p:nvPr/>
            </p:nvSpPr>
            <p:spPr>
              <a:xfrm>
                <a:off x="8516445" y="3789102"/>
                <a:ext cx="133759" cy="149656"/>
              </a:xfrm>
              <a:custGeom>
                <a:avLst/>
                <a:gdLst>
                  <a:gd name="connsiteX0" fmla="*/ 30156 w 133759"/>
                  <a:gd name="connsiteY0" fmla="*/ 63484 h 149656"/>
                  <a:gd name="connsiteX1" fmla="*/ 52464 w 133759"/>
                  <a:gd name="connsiteY1" fmla="*/ 63484 h 149656"/>
                  <a:gd name="connsiteX2" fmla="*/ 79372 w 133759"/>
                  <a:gd name="connsiteY2" fmla="*/ 61503 h 149656"/>
                  <a:gd name="connsiteX3" fmla="*/ 87668 w 133759"/>
                  <a:gd name="connsiteY3" fmla="*/ 55340 h 149656"/>
                  <a:gd name="connsiteX4" fmla="*/ 90916 w 133759"/>
                  <a:gd name="connsiteY4" fmla="*/ 43901 h 149656"/>
                  <a:gd name="connsiteX5" fmla="*/ 86896 w 133759"/>
                  <a:gd name="connsiteY5" fmla="*/ 31918 h 149656"/>
                  <a:gd name="connsiteX6" fmla="*/ 75476 w 133759"/>
                  <a:gd name="connsiteY6" fmla="*/ 25746 h 149656"/>
                  <a:gd name="connsiteX7" fmla="*/ 53521 w 133759"/>
                  <a:gd name="connsiteY7" fmla="*/ 25365 h 149656"/>
                  <a:gd name="connsiteX8" fmla="*/ 30156 w 133759"/>
                  <a:gd name="connsiteY8" fmla="*/ 25365 h 149656"/>
                  <a:gd name="connsiteX9" fmla="*/ 30156 w 133759"/>
                  <a:gd name="connsiteY9" fmla="*/ 63484 h 149656"/>
                  <a:gd name="connsiteX10" fmla="*/ 30156 w 133759"/>
                  <a:gd name="connsiteY10" fmla="*/ 63484 h 149656"/>
                  <a:gd name="connsiteX11" fmla="*/ 0 w 133759"/>
                  <a:gd name="connsiteY11" fmla="*/ 149657 h 149656"/>
                  <a:gd name="connsiteX12" fmla="*/ 0 w 133759"/>
                  <a:gd name="connsiteY12" fmla="*/ 0 h 149656"/>
                  <a:gd name="connsiteX13" fmla="*/ 63465 w 133759"/>
                  <a:gd name="connsiteY13" fmla="*/ 0 h 149656"/>
                  <a:gd name="connsiteX14" fmla="*/ 97927 w 133759"/>
                  <a:gd name="connsiteY14" fmla="*/ 4172 h 149656"/>
                  <a:gd name="connsiteX15" fmla="*/ 115129 w 133759"/>
                  <a:gd name="connsiteY15" fmla="*/ 18488 h 149656"/>
                  <a:gd name="connsiteX16" fmla="*/ 121711 w 133759"/>
                  <a:gd name="connsiteY16" fmla="*/ 42034 h 149656"/>
                  <a:gd name="connsiteX17" fmla="*/ 111976 w 133759"/>
                  <a:gd name="connsiteY17" fmla="*/ 69866 h 149656"/>
                  <a:gd name="connsiteX18" fmla="*/ 82753 w 133759"/>
                  <a:gd name="connsiteY18" fmla="*/ 83658 h 149656"/>
                  <a:gd name="connsiteX19" fmla="*/ 98708 w 133759"/>
                  <a:gd name="connsiteY19" fmla="*/ 96203 h 149656"/>
                  <a:gd name="connsiteX20" fmla="*/ 115567 w 133759"/>
                  <a:gd name="connsiteY20" fmla="*/ 120472 h 149656"/>
                  <a:gd name="connsiteX21" fmla="*/ 133760 w 133759"/>
                  <a:gd name="connsiteY21" fmla="*/ 149647 h 149656"/>
                  <a:gd name="connsiteX22" fmla="*/ 97841 w 133759"/>
                  <a:gd name="connsiteY22" fmla="*/ 149647 h 149656"/>
                  <a:gd name="connsiteX23" fmla="*/ 76210 w 133759"/>
                  <a:gd name="connsiteY23" fmla="*/ 117024 h 149656"/>
                  <a:gd name="connsiteX24" fmla="*/ 60417 w 133759"/>
                  <a:gd name="connsiteY24" fmla="*/ 95088 h 149656"/>
                  <a:gd name="connsiteX25" fmla="*/ 51254 w 133759"/>
                  <a:gd name="connsiteY25" fmla="*/ 88878 h 149656"/>
                  <a:gd name="connsiteX26" fmla="*/ 36071 w 133759"/>
                  <a:gd name="connsiteY26" fmla="*/ 87401 h 149656"/>
                  <a:gd name="connsiteX27" fmla="*/ 30156 w 133759"/>
                  <a:gd name="connsiteY27" fmla="*/ 87401 h 149656"/>
                  <a:gd name="connsiteX28" fmla="*/ 30156 w 133759"/>
                  <a:gd name="connsiteY28" fmla="*/ 149647 h 149656"/>
                  <a:gd name="connsiteX29" fmla="*/ 0 w 133759"/>
                  <a:gd name="connsiteY29" fmla="*/ 149647 h 149656"/>
                  <a:gd name="connsiteX30" fmla="*/ 0 w 133759"/>
                  <a:gd name="connsiteY30" fmla="*/ 149657 h 149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133759" h="149656">
                    <a:moveTo>
                      <a:pt x="30156" y="63484"/>
                    </a:moveTo>
                    <a:lnTo>
                      <a:pt x="52464" y="63484"/>
                    </a:lnTo>
                    <a:cubicBezTo>
                      <a:pt x="66732" y="63484"/>
                      <a:pt x="75638" y="62627"/>
                      <a:pt x="79372" y="61503"/>
                    </a:cubicBezTo>
                    <a:cubicBezTo>
                      <a:pt x="82925" y="60388"/>
                      <a:pt x="85554" y="58321"/>
                      <a:pt x="87668" y="55340"/>
                    </a:cubicBezTo>
                    <a:cubicBezTo>
                      <a:pt x="89878" y="52130"/>
                      <a:pt x="90916" y="48578"/>
                      <a:pt x="90916" y="43901"/>
                    </a:cubicBezTo>
                    <a:cubicBezTo>
                      <a:pt x="90916" y="38929"/>
                      <a:pt x="89488" y="34709"/>
                      <a:pt x="86896" y="31918"/>
                    </a:cubicBezTo>
                    <a:cubicBezTo>
                      <a:pt x="83954" y="28603"/>
                      <a:pt x="80315" y="26841"/>
                      <a:pt x="75476" y="25746"/>
                    </a:cubicBezTo>
                    <a:cubicBezTo>
                      <a:pt x="73095" y="25556"/>
                      <a:pt x="65827" y="25365"/>
                      <a:pt x="53521" y="25365"/>
                    </a:cubicBezTo>
                    <a:lnTo>
                      <a:pt x="30156" y="25365"/>
                    </a:lnTo>
                    <a:lnTo>
                      <a:pt x="30156" y="63484"/>
                    </a:lnTo>
                    <a:lnTo>
                      <a:pt x="30156" y="63484"/>
                    </a:lnTo>
                    <a:close/>
                    <a:moveTo>
                      <a:pt x="0" y="149657"/>
                    </a:moveTo>
                    <a:lnTo>
                      <a:pt x="0" y="0"/>
                    </a:lnTo>
                    <a:lnTo>
                      <a:pt x="63465" y="0"/>
                    </a:lnTo>
                    <a:cubicBezTo>
                      <a:pt x="79039" y="0"/>
                      <a:pt x="90640" y="1324"/>
                      <a:pt x="97927" y="4172"/>
                    </a:cubicBezTo>
                    <a:cubicBezTo>
                      <a:pt x="105261" y="6839"/>
                      <a:pt x="111043" y="11744"/>
                      <a:pt x="115129" y="18488"/>
                    </a:cubicBezTo>
                    <a:cubicBezTo>
                      <a:pt x="119701" y="25355"/>
                      <a:pt x="121711" y="33214"/>
                      <a:pt x="121711" y="42034"/>
                    </a:cubicBezTo>
                    <a:cubicBezTo>
                      <a:pt x="121711" y="53283"/>
                      <a:pt x="118396" y="62446"/>
                      <a:pt x="111976" y="69866"/>
                    </a:cubicBezTo>
                    <a:cubicBezTo>
                      <a:pt x="105451" y="77286"/>
                      <a:pt x="95698" y="81848"/>
                      <a:pt x="82753" y="83658"/>
                    </a:cubicBezTo>
                    <a:cubicBezTo>
                      <a:pt x="88935" y="87411"/>
                      <a:pt x="94459" y="91678"/>
                      <a:pt x="98708" y="96203"/>
                    </a:cubicBezTo>
                    <a:cubicBezTo>
                      <a:pt x="102822" y="100879"/>
                      <a:pt x="108338" y="108766"/>
                      <a:pt x="115567" y="120472"/>
                    </a:cubicBezTo>
                    <a:lnTo>
                      <a:pt x="133760" y="149647"/>
                    </a:lnTo>
                    <a:lnTo>
                      <a:pt x="97841" y="149647"/>
                    </a:lnTo>
                    <a:lnTo>
                      <a:pt x="76210" y="117024"/>
                    </a:lnTo>
                    <a:cubicBezTo>
                      <a:pt x="68704" y="105585"/>
                      <a:pt x="63465" y="98260"/>
                      <a:pt x="60417" y="95088"/>
                    </a:cubicBezTo>
                    <a:cubicBezTo>
                      <a:pt x="57636" y="91992"/>
                      <a:pt x="54436" y="90002"/>
                      <a:pt x="51254" y="88878"/>
                    </a:cubicBezTo>
                    <a:cubicBezTo>
                      <a:pt x="48263" y="87944"/>
                      <a:pt x="43206" y="87401"/>
                      <a:pt x="36071" y="87401"/>
                    </a:cubicBezTo>
                    <a:lnTo>
                      <a:pt x="30156" y="87401"/>
                    </a:lnTo>
                    <a:lnTo>
                      <a:pt x="30156" y="149647"/>
                    </a:lnTo>
                    <a:lnTo>
                      <a:pt x="0" y="149647"/>
                    </a:lnTo>
                    <a:lnTo>
                      <a:pt x="0" y="149657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4" name="Graphic 18">
              <a:extLst>
                <a:ext uri="{FF2B5EF4-FFF2-40B4-BE49-F238E27FC236}">
                  <a16:creationId xmlns:a16="http://schemas.microsoft.com/office/drawing/2014/main" id="{F434ACBB-FEA8-FE4B-9FA7-B9D5367E795B}"/>
                </a:ext>
              </a:extLst>
            </p:cNvPr>
            <p:cNvGrpSpPr/>
            <p:nvPr/>
          </p:nvGrpSpPr>
          <p:grpSpPr>
            <a:xfrm>
              <a:off x="6830834" y="2079517"/>
              <a:ext cx="434958" cy="1577701"/>
              <a:chOff x="6830834" y="2079517"/>
              <a:chExt cx="434958" cy="1577701"/>
            </a:xfrm>
            <a:solidFill>
              <a:srgbClr val="FFFFFF"/>
            </a:solidFill>
          </p:grpSpPr>
          <p:sp>
            <p:nvSpPr>
              <p:cNvPr id="197" name="Freeform 196">
                <a:extLst>
                  <a:ext uri="{FF2B5EF4-FFF2-40B4-BE49-F238E27FC236}">
                    <a16:creationId xmlns:a16="http://schemas.microsoft.com/office/drawing/2014/main" id="{F8C85243-E463-8041-B5BB-268D2F3B829D}"/>
                  </a:ext>
                </a:extLst>
              </p:cNvPr>
              <p:cNvSpPr/>
              <p:nvPr/>
            </p:nvSpPr>
            <p:spPr>
              <a:xfrm>
                <a:off x="6976252" y="2079517"/>
                <a:ext cx="141293" cy="142074"/>
              </a:xfrm>
              <a:custGeom>
                <a:avLst/>
                <a:gdLst>
                  <a:gd name="connsiteX0" fmla="*/ 70685 w 141293"/>
                  <a:gd name="connsiteY0" fmla="*/ 0 h 142074"/>
                  <a:gd name="connsiteX1" fmla="*/ 141294 w 141293"/>
                  <a:gd name="connsiteY1" fmla="*/ 71037 h 142074"/>
                  <a:gd name="connsiteX2" fmla="*/ 70685 w 141293"/>
                  <a:gd name="connsiteY2" fmla="*/ 142075 h 142074"/>
                  <a:gd name="connsiteX3" fmla="*/ 0 w 141293"/>
                  <a:gd name="connsiteY3" fmla="*/ 71037 h 142074"/>
                  <a:gd name="connsiteX4" fmla="*/ 70685 w 141293"/>
                  <a:gd name="connsiteY4" fmla="*/ 0 h 142074"/>
                  <a:gd name="connsiteX5" fmla="*/ 70685 w 14129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74">
                    <a:moveTo>
                      <a:pt x="70685" y="0"/>
                    </a:moveTo>
                    <a:cubicBezTo>
                      <a:pt x="109566" y="0"/>
                      <a:pt x="141294" y="31737"/>
                      <a:pt x="141294" y="71037"/>
                    </a:cubicBezTo>
                    <a:cubicBezTo>
                      <a:pt x="141294" y="110338"/>
                      <a:pt x="109566" y="142075"/>
                      <a:pt x="70685" y="142075"/>
                    </a:cubicBezTo>
                    <a:cubicBezTo>
                      <a:pt x="31566" y="142075"/>
                      <a:pt x="0" y="110338"/>
                      <a:pt x="0" y="71037"/>
                    </a:cubicBezTo>
                    <a:cubicBezTo>
                      <a:pt x="0" y="31737"/>
                      <a:pt x="31566" y="0"/>
                      <a:pt x="70685" y="0"/>
                    </a:cubicBezTo>
                    <a:lnTo>
                      <a:pt x="70685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8" name="Freeform 197">
                <a:extLst>
                  <a:ext uri="{FF2B5EF4-FFF2-40B4-BE49-F238E27FC236}">
                    <a16:creationId xmlns:a16="http://schemas.microsoft.com/office/drawing/2014/main" id="{4F5AF884-1B4D-0649-965D-221E2DF85F4A}"/>
                  </a:ext>
                </a:extLst>
              </p:cNvPr>
              <p:cNvSpPr/>
              <p:nvPr/>
            </p:nvSpPr>
            <p:spPr>
              <a:xfrm>
                <a:off x="6963708" y="3515153"/>
                <a:ext cx="141236" cy="142065"/>
              </a:xfrm>
              <a:custGeom>
                <a:avLst/>
                <a:gdLst>
                  <a:gd name="connsiteX0" fmla="*/ 70618 w 141236"/>
                  <a:gd name="connsiteY0" fmla="*/ 0 h 142065"/>
                  <a:gd name="connsiteX1" fmla="*/ 141237 w 141236"/>
                  <a:gd name="connsiteY1" fmla="*/ 71018 h 142065"/>
                  <a:gd name="connsiteX2" fmla="*/ 70618 w 141236"/>
                  <a:gd name="connsiteY2" fmla="*/ 142065 h 142065"/>
                  <a:gd name="connsiteX3" fmla="*/ 0 w 141236"/>
                  <a:gd name="connsiteY3" fmla="*/ 71018 h 142065"/>
                  <a:gd name="connsiteX4" fmla="*/ 70618 w 141236"/>
                  <a:gd name="connsiteY4" fmla="*/ 0 h 142065"/>
                  <a:gd name="connsiteX5" fmla="*/ 70618 w 141236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36" h="142065">
                    <a:moveTo>
                      <a:pt x="70618" y="0"/>
                    </a:moveTo>
                    <a:cubicBezTo>
                      <a:pt x="109737" y="0"/>
                      <a:pt x="141237" y="31756"/>
                      <a:pt x="141237" y="71018"/>
                    </a:cubicBezTo>
                    <a:cubicBezTo>
                      <a:pt x="141237" y="110366"/>
                      <a:pt x="109737" y="142065"/>
                      <a:pt x="70618" y="142065"/>
                    </a:cubicBezTo>
                    <a:cubicBezTo>
                      <a:pt x="31737" y="142065"/>
                      <a:pt x="0" y="110366"/>
                      <a:pt x="0" y="71018"/>
                    </a:cubicBezTo>
                    <a:cubicBezTo>
                      <a:pt x="0" y="31756"/>
                      <a:pt x="31737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9" name="Freeform 198">
                <a:extLst>
                  <a:ext uri="{FF2B5EF4-FFF2-40B4-BE49-F238E27FC236}">
                    <a16:creationId xmlns:a16="http://schemas.microsoft.com/office/drawing/2014/main" id="{89227B4E-3CEB-C04D-BEBE-B74D6674D23A}"/>
                  </a:ext>
                </a:extLst>
              </p:cNvPr>
              <p:cNvSpPr/>
              <p:nvPr/>
            </p:nvSpPr>
            <p:spPr>
              <a:xfrm>
                <a:off x="7124500" y="3157032"/>
                <a:ext cx="141293" cy="142065"/>
              </a:xfrm>
              <a:custGeom>
                <a:avLst/>
                <a:gdLst>
                  <a:gd name="connsiteX0" fmla="*/ 70647 w 141293"/>
                  <a:gd name="connsiteY0" fmla="*/ 0 h 142065"/>
                  <a:gd name="connsiteX1" fmla="*/ 141294 w 141293"/>
                  <a:gd name="connsiteY1" fmla="*/ 70999 h 142065"/>
                  <a:gd name="connsiteX2" fmla="*/ 70647 w 141293"/>
                  <a:gd name="connsiteY2" fmla="*/ 142065 h 142065"/>
                  <a:gd name="connsiteX3" fmla="*/ 0 w 141293"/>
                  <a:gd name="connsiteY3" fmla="*/ 70999 h 142065"/>
                  <a:gd name="connsiteX4" fmla="*/ 70647 w 141293"/>
                  <a:gd name="connsiteY4" fmla="*/ 0 h 142065"/>
                  <a:gd name="connsiteX5" fmla="*/ 70647 w 141293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93" h="142065">
                    <a:moveTo>
                      <a:pt x="70647" y="0"/>
                    </a:moveTo>
                    <a:cubicBezTo>
                      <a:pt x="109766" y="0"/>
                      <a:pt x="141294" y="31861"/>
                      <a:pt x="141294" y="70999"/>
                    </a:cubicBezTo>
                    <a:cubicBezTo>
                      <a:pt x="141294" y="110300"/>
                      <a:pt x="109766" y="142065"/>
                      <a:pt x="70647" y="142065"/>
                    </a:cubicBezTo>
                    <a:cubicBezTo>
                      <a:pt x="31766" y="142065"/>
                      <a:pt x="0" y="110300"/>
                      <a:pt x="0" y="70999"/>
                    </a:cubicBezTo>
                    <a:cubicBezTo>
                      <a:pt x="0" y="31861"/>
                      <a:pt x="31766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0" name="Freeform 199">
                <a:extLst>
                  <a:ext uri="{FF2B5EF4-FFF2-40B4-BE49-F238E27FC236}">
                    <a16:creationId xmlns:a16="http://schemas.microsoft.com/office/drawing/2014/main" id="{72F636A2-2FE8-B744-A29C-D8857BD84A20}"/>
                  </a:ext>
                </a:extLst>
              </p:cNvPr>
              <p:cNvSpPr/>
              <p:nvPr/>
            </p:nvSpPr>
            <p:spPr>
              <a:xfrm>
                <a:off x="7075455" y="3336188"/>
                <a:ext cx="141198" cy="142074"/>
              </a:xfrm>
              <a:custGeom>
                <a:avLst/>
                <a:gdLst>
                  <a:gd name="connsiteX0" fmla="*/ 70647 w 141198"/>
                  <a:gd name="connsiteY0" fmla="*/ 0 h 142074"/>
                  <a:gd name="connsiteX1" fmla="*/ 141199 w 141198"/>
                  <a:gd name="connsiteY1" fmla="*/ 71037 h 142074"/>
                  <a:gd name="connsiteX2" fmla="*/ 70647 w 141198"/>
                  <a:gd name="connsiteY2" fmla="*/ 142075 h 142074"/>
                  <a:gd name="connsiteX3" fmla="*/ 0 w 141198"/>
                  <a:gd name="connsiteY3" fmla="*/ 71037 h 142074"/>
                  <a:gd name="connsiteX4" fmla="*/ 70647 w 141198"/>
                  <a:gd name="connsiteY4" fmla="*/ 0 h 142074"/>
                  <a:gd name="connsiteX5" fmla="*/ 70647 w 14119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74">
                    <a:moveTo>
                      <a:pt x="70647" y="0"/>
                    </a:moveTo>
                    <a:cubicBezTo>
                      <a:pt x="109528" y="0"/>
                      <a:pt x="141199" y="31709"/>
                      <a:pt x="141199" y="71037"/>
                    </a:cubicBezTo>
                    <a:cubicBezTo>
                      <a:pt x="141199" y="110157"/>
                      <a:pt x="109528" y="142075"/>
                      <a:pt x="70647" y="142075"/>
                    </a:cubicBezTo>
                    <a:cubicBezTo>
                      <a:pt x="31699" y="142075"/>
                      <a:pt x="0" y="110157"/>
                      <a:pt x="0" y="71037"/>
                    </a:cubicBezTo>
                    <a:cubicBezTo>
                      <a:pt x="0" y="31699"/>
                      <a:pt x="31699" y="0"/>
                      <a:pt x="70647" y="0"/>
                    </a:cubicBezTo>
                    <a:lnTo>
                      <a:pt x="70647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1" name="Freeform 200">
                <a:extLst>
                  <a:ext uri="{FF2B5EF4-FFF2-40B4-BE49-F238E27FC236}">
                    <a16:creationId xmlns:a16="http://schemas.microsoft.com/office/drawing/2014/main" id="{53D01D72-0F07-3B47-8B67-802C3814FE44}"/>
                  </a:ext>
                </a:extLst>
              </p:cNvPr>
              <p:cNvSpPr/>
              <p:nvPr/>
            </p:nvSpPr>
            <p:spPr>
              <a:xfrm>
                <a:off x="6984711" y="2797835"/>
                <a:ext cx="141198" cy="142065"/>
              </a:xfrm>
              <a:custGeom>
                <a:avLst/>
                <a:gdLst>
                  <a:gd name="connsiteX0" fmla="*/ 70580 w 141198"/>
                  <a:gd name="connsiteY0" fmla="*/ 0 h 142065"/>
                  <a:gd name="connsiteX1" fmla="*/ 141199 w 141198"/>
                  <a:gd name="connsiteY1" fmla="*/ 71018 h 142065"/>
                  <a:gd name="connsiteX2" fmla="*/ 70580 w 141198"/>
                  <a:gd name="connsiteY2" fmla="*/ 142065 h 142065"/>
                  <a:gd name="connsiteX3" fmla="*/ 0 w 141198"/>
                  <a:gd name="connsiteY3" fmla="*/ 71018 h 142065"/>
                  <a:gd name="connsiteX4" fmla="*/ 70580 w 141198"/>
                  <a:gd name="connsiteY4" fmla="*/ 0 h 142065"/>
                  <a:gd name="connsiteX5" fmla="*/ 70580 w 141198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98" h="142065">
                    <a:moveTo>
                      <a:pt x="70580" y="0"/>
                    </a:moveTo>
                    <a:cubicBezTo>
                      <a:pt x="109699" y="0"/>
                      <a:pt x="141199" y="31747"/>
                      <a:pt x="141199" y="71018"/>
                    </a:cubicBezTo>
                    <a:cubicBezTo>
                      <a:pt x="141199" y="110395"/>
                      <a:pt x="109699" y="142065"/>
                      <a:pt x="70580" y="142065"/>
                    </a:cubicBezTo>
                    <a:cubicBezTo>
                      <a:pt x="31699" y="142065"/>
                      <a:pt x="0" y="110385"/>
                      <a:pt x="0" y="71018"/>
                    </a:cubicBezTo>
                    <a:cubicBezTo>
                      <a:pt x="0" y="31747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2" name="Freeform 201">
                <a:extLst>
                  <a:ext uri="{FF2B5EF4-FFF2-40B4-BE49-F238E27FC236}">
                    <a16:creationId xmlns:a16="http://schemas.microsoft.com/office/drawing/2014/main" id="{7CB55C0A-ACCA-ED4A-9F74-90DEA49A8C75}"/>
                  </a:ext>
                </a:extLst>
              </p:cNvPr>
              <p:cNvSpPr/>
              <p:nvPr/>
            </p:nvSpPr>
            <p:spPr>
              <a:xfrm>
                <a:off x="7092438" y="2976829"/>
                <a:ext cx="141188" cy="142074"/>
              </a:xfrm>
              <a:custGeom>
                <a:avLst/>
                <a:gdLst>
                  <a:gd name="connsiteX0" fmla="*/ 70580 w 141188"/>
                  <a:gd name="connsiteY0" fmla="*/ 0 h 142074"/>
                  <a:gd name="connsiteX1" fmla="*/ 141189 w 141188"/>
                  <a:gd name="connsiteY1" fmla="*/ 71037 h 142074"/>
                  <a:gd name="connsiteX2" fmla="*/ 70580 w 141188"/>
                  <a:gd name="connsiteY2" fmla="*/ 142075 h 142074"/>
                  <a:gd name="connsiteX3" fmla="*/ 0 w 141188"/>
                  <a:gd name="connsiteY3" fmla="*/ 71037 h 142074"/>
                  <a:gd name="connsiteX4" fmla="*/ 70580 w 141188"/>
                  <a:gd name="connsiteY4" fmla="*/ 0 h 142074"/>
                  <a:gd name="connsiteX5" fmla="*/ 70580 w 141188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88" h="142074">
                    <a:moveTo>
                      <a:pt x="70580" y="0"/>
                    </a:moveTo>
                    <a:cubicBezTo>
                      <a:pt x="109699" y="0"/>
                      <a:pt x="141189" y="31918"/>
                      <a:pt x="141189" y="71037"/>
                    </a:cubicBezTo>
                    <a:cubicBezTo>
                      <a:pt x="141189" y="110328"/>
                      <a:pt x="109699" y="142075"/>
                      <a:pt x="70580" y="142075"/>
                    </a:cubicBezTo>
                    <a:cubicBezTo>
                      <a:pt x="31699" y="142075"/>
                      <a:pt x="0" y="110328"/>
                      <a:pt x="0" y="71037"/>
                    </a:cubicBezTo>
                    <a:cubicBezTo>
                      <a:pt x="0" y="31918"/>
                      <a:pt x="31699" y="0"/>
                      <a:pt x="70580" y="0"/>
                    </a:cubicBezTo>
                    <a:lnTo>
                      <a:pt x="70580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3" name="Freeform 202">
                <a:extLst>
                  <a:ext uri="{FF2B5EF4-FFF2-40B4-BE49-F238E27FC236}">
                    <a16:creationId xmlns:a16="http://schemas.microsoft.com/office/drawing/2014/main" id="{1985D4CF-01F4-D040-BFB4-B4B9C2BFE958}"/>
                  </a:ext>
                </a:extLst>
              </p:cNvPr>
              <p:cNvSpPr/>
              <p:nvPr/>
            </p:nvSpPr>
            <p:spPr>
              <a:xfrm>
                <a:off x="6830834" y="2438695"/>
                <a:ext cx="141065" cy="142074"/>
              </a:xfrm>
              <a:custGeom>
                <a:avLst/>
                <a:gdLst>
                  <a:gd name="connsiteX0" fmla="*/ 70618 w 141065"/>
                  <a:gd name="connsiteY0" fmla="*/ 0 h 142074"/>
                  <a:gd name="connsiteX1" fmla="*/ 141065 w 141065"/>
                  <a:gd name="connsiteY1" fmla="*/ 71018 h 142074"/>
                  <a:gd name="connsiteX2" fmla="*/ 70618 w 141065"/>
                  <a:gd name="connsiteY2" fmla="*/ 142075 h 142074"/>
                  <a:gd name="connsiteX3" fmla="*/ 0 w 141065"/>
                  <a:gd name="connsiteY3" fmla="*/ 71018 h 142074"/>
                  <a:gd name="connsiteX4" fmla="*/ 70618 w 141065"/>
                  <a:gd name="connsiteY4" fmla="*/ 0 h 142074"/>
                  <a:gd name="connsiteX5" fmla="*/ 70618 w 141065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065" h="142074">
                    <a:moveTo>
                      <a:pt x="70618" y="0"/>
                    </a:moveTo>
                    <a:cubicBezTo>
                      <a:pt x="109518" y="0"/>
                      <a:pt x="141065" y="31737"/>
                      <a:pt x="141065" y="71018"/>
                    </a:cubicBezTo>
                    <a:cubicBezTo>
                      <a:pt x="141065" y="110347"/>
                      <a:pt x="109518" y="142075"/>
                      <a:pt x="70618" y="142075"/>
                    </a:cubicBezTo>
                    <a:cubicBezTo>
                      <a:pt x="31518" y="142075"/>
                      <a:pt x="0" y="110347"/>
                      <a:pt x="0" y="71018"/>
                    </a:cubicBezTo>
                    <a:cubicBezTo>
                      <a:pt x="-10" y="31728"/>
                      <a:pt x="31509" y="0"/>
                      <a:pt x="70618" y="0"/>
                    </a:cubicBezTo>
                    <a:lnTo>
                      <a:pt x="7061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4" name="Freeform 203">
                <a:extLst>
                  <a:ext uri="{FF2B5EF4-FFF2-40B4-BE49-F238E27FC236}">
                    <a16:creationId xmlns:a16="http://schemas.microsoft.com/office/drawing/2014/main" id="{E8D43CFD-D669-9A4C-B957-222337A01D22}"/>
                  </a:ext>
                </a:extLst>
              </p:cNvPr>
              <p:cNvSpPr/>
              <p:nvPr/>
            </p:nvSpPr>
            <p:spPr>
              <a:xfrm>
                <a:off x="6875707" y="2258910"/>
                <a:ext cx="141255" cy="142065"/>
              </a:xfrm>
              <a:custGeom>
                <a:avLst/>
                <a:gdLst>
                  <a:gd name="connsiteX0" fmla="*/ 70609 w 141255"/>
                  <a:gd name="connsiteY0" fmla="*/ 0 h 142065"/>
                  <a:gd name="connsiteX1" fmla="*/ 141256 w 141255"/>
                  <a:gd name="connsiteY1" fmla="*/ 71047 h 142065"/>
                  <a:gd name="connsiteX2" fmla="*/ 70609 w 141255"/>
                  <a:gd name="connsiteY2" fmla="*/ 142065 h 142065"/>
                  <a:gd name="connsiteX3" fmla="*/ 0 w 141255"/>
                  <a:gd name="connsiteY3" fmla="*/ 71047 h 142065"/>
                  <a:gd name="connsiteX4" fmla="*/ 70609 w 141255"/>
                  <a:gd name="connsiteY4" fmla="*/ 0 h 142065"/>
                  <a:gd name="connsiteX5" fmla="*/ 70609 w 141255"/>
                  <a:gd name="connsiteY5" fmla="*/ 0 h 1420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255" h="142065">
                    <a:moveTo>
                      <a:pt x="70609" y="0"/>
                    </a:moveTo>
                    <a:cubicBezTo>
                      <a:pt x="109766" y="0"/>
                      <a:pt x="141256" y="31737"/>
                      <a:pt x="141256" y="71047"/>
                    </a:cubicBezTo>
                    <a:cubicBezTo>
                      <a:pt x="141256" y="110328"/>
                      <a:pt x="109766" y="142065"/>
                      <a:pt x="70609" y="142065"/>
                    </a:cubicBezTo>
                    <a:cubicBezTo>
                      <a:pt x="31728" y="142065"/>
                      <a:pt x="0" y="110328"/>
                      <a:pt x="0" y="71047"/>
                    </a:cubicBezTo>
                    <a:cubicBezTo>
                      <a:pt x="0" y="31728"/>
                      <a:pt x="31728" y="0"/>
                      <a:pt x="70609" y="0"/>
                    </a:cubicBezTo>
                    <a:lnTo>
                      <a:pt x="70609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205" name="Freeform 204">
                <a:extLst>
                  <a:ext uri="{FF2B5EF4-FFF2-40B4-BE49-F238E27FC236}">
                    <a16:creationId xmlns:a16="http://schemas.microsoft.com/office/drawing/2014/main" id="{1B4D0E9F-7A31-7049-B07B-C8FE1C27BAFF}"/>
                  </a:ext>
                </a:extLst>
              </p:cNvPr>
              <p:cNvSpPr/>
              <p:nvPr/>
            </p:nvSpPr>
            <p:spPr>
              <a:xfrm>
                <a:off x="6857552" y="2618841"/>
                <a:ext cx="141103" cy="142074"/>
              </a:xfrm>
              <a:custGeom>
                <a:avLst/>
                <a:gdLst>
                  <a:gd name="connsiteX0" fmla="*/ 70428 w 141103"/>
                  <a:gd name="connsiteY0" fmla="*/ 0 h 142074"/>
                  <a:gd name="connsiteX1" fmla="*/ 141103 w 141103"/>
                  <a:gd name="connsiteY1" fmla="*/ 71047 h 142074"/>
                  <a:gd name="connsiteX2" fmla="*/ 70428 w 141103"/>
                  <a:gd name="connsiteY2" fmla="*/ 142075 h 142074"/>
                  <a:gd name="connsiteX3" fmla="*/ 0 w 141103"/>
                  <a:gd name="connsiteY3" fmla="*/ 71047 h 142074"/>
                  <a:gd name="connsiteX4" fmla="*/ 70428 w 141103"/>
                  <a:gd name="connsiteY4" fmla="*/ 0 h 142074"/>
                  <a:gd name="connsiteX5" fmla="*/ 70428 w 141103"/>
                  <a:gd name="connsiteY5" fmla="*/ 0 h 142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1103" h="142074">
                    <a:moveTo>
                      <a:pt x="70428" y="0"/>
                    </a:moveTo>
                    <a:cubicBezTo>
                      <a:pt x="109528" y="0"/>
                      <a:pt x="141103" y="31737"/>
                      <a:pt x="141103" y="71047"/>
                    </a:cubicBezTo>
                    <a:cubicBezTo>
                      <a:pt x="141103" y="110166"/>
                      <a:pt x="109538" y="142075"/>
                      <a:pt x="70428" y="142075"/>
                    </a:cubicBezTo>
                    <a:cubicBezTo>
                      <a:pt x="31528" y="142075"/>
                      <a:pt x="0" y="110166"/>
                      <a:pt x="0" y="71047"/>
                    </a:cubicBezTo>
                    <a:cubicBezTo>
                      <a:pt x="0" y="31737"/>
                      <a:pt x="31528" y="0"/>
                      <a:pt x="70428" y="0"/>
                    </a:cubicBezTo>
                    <a:lnTo>
                      <a:pt x="70428" y="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5" name="Graphic 18">
              <a:extLst>
                <a:ext uri="{FF2B5EF4-FFF2-40B4-BE49-F238E27FC236}">
                  <a16:creationId xmlns:a16="http://schemas.microsoft.com/office/drawing/2014/main" id="{601887F7-FB1E-074C-B381-26A942A152B8}"/>
                </a:ext>
              </a:extLst>
            </p:cNvPr>
            <p:cNvGrpSpPr/>
            <p:nvPr/>
          </p:nvGrpSpPr>
          <p:grpSpPr>
            <a:xfrm>
              <a:off x="6223434" y="2069096"/>
              <a:ext cx="1644386" cy="1598552"/>
              <a:chOff x="6223434" y="2069096"/>
              <a:chExt cx="1644386" cy="1598552"/>
            </a:xfrm>
            <a:solidFill>
              <a:srgbClr val="FFFFFF"/>
            </a:solidFill>
          </p:grpSpPr>
          <p:sp>
            <p:nvSpPr>
              <p:cNvPr id="152" name="Freeform 151">
                <a:extLst>
                  <a:ext uri="{FF2B5EF4-FFF2-40B4-BE49-F238E27FC236}">
                    <a16:creationId xmlns:a16="http://schemas.microsoft.com/office/drawing/2014/main" id="{82D6669A-CD04-024C-848B-B6C4D87673E8}"/>
                  </a:ext>
                </a:extLst>
              </p:cNvPr>
              <p:cNvSpPr/>
              <p:nvPr/>
            </p:nvSpPr>
            <p:spPr>
              <a:xfrm>
                <a:off x="6757920" y="2069096"/>
                <a:ext cx="162153" cy="162934"/>
              </a:xfrm>
              <a:custGeom>
                <a:avLst/>
                <a:gdLst>
                  <a:gd name="connsiteX0" fmla="*/ 0 w 162153"/>
                  <a:gd name="connsiteY0" fmla="*/ 81467 h 162934"/>
                  <a:gd name="connsiteX1" fmla="*/ 81077 w 162153"/>
                  <a:gd name="connsiteY1" fmla="*/ 162935 h 162934"/>
                  <a:gd name="connsiteX2" fmla="*/ 162153 w 162153"/>
                  <a:gd name="connsiteY2" fmla="*/ 81467 h 162934"/>
                  <a:gd name="connsiteX3" fmla="*/ 81077 w 162153"/>
                  <a:gd name="connsiteY3" fmla="*/ 0 h 162934"/>
                  <a:gd name="connsiteX4" fmla="*/ 0 w 162153"/>
                  <a:gd name="connsiteY4" fmla="*/ 81467 h 162934"/>
                  <a:gd name="connsiteX5" fmla="*/ 20860 w 162153"/>
                  <a:gd name="connsiteY5" fmla="*/ 81467 h 162934"/>
                  <a:gd name="connsiteX6" fmla="*/ 81077 w 162153"/>
                  <a:gd name="connsiteY6" fmla="*/ 20860 h 162934"/>
                  <a:gd name="connsiteX7" fmla="*/ 141294 w 162153"/>
                  <a:gd name="connsiteY7" fmla="*/ 81467 h 162934"/>
                  <a:gd name="connsiteX8" fmla="*/ 81077 w 162153"/>
                  <a:gd name="connsiteY8" fmla="*/ 142065 h 162934"/>
                  <a:gd name="connsiteX9" fmla="*/ 20860 w 162153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67"/>
                    </a:moveTo>
                    <a:cubicBezTo>
                      <a:pt x="0" y="126378"/>
                      <a:pt x="36376" y="162935"/>
                      <a:pt x="81077" y="162935"/>
                    </a:cubicBezTo>
                    <a:cubicBezTo>
                      <a:pt x="125778" y="162935"/>
                      <a:pt x="162153" y="126378"/>
                      <a:pt x="162153" y="81467"/>
                    </a:cubicBezTo>
                    <a:cubicBezTo>
                      <a:pt x="162153" y="36547"/>
                      <a:pt x="125778" y="0"/>
                      <a:pt x="81077" y="0"/>
                    </a:cubicBezTo>
                    <a:cubicBezTo>
                      <a:pt x="36376" y="0"/>
                      <a:pt x="0" y="36538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82" y="20860"/>
                      <a:pt x="81077" y="20860"/>
                    </a:cubicBezTo>
                    <a:cubicBezTo>
                      <a:pt x="114271" y="20860"/>
                      <a:pt x="141294" y="48044"/>
                      <a:pt x="141294" y="81467"/>
                    </a:cubicBezTo>
                    <a:cubicBezTo>
                      <a:pt x="141294" y="114881"/>
                      <a:pt x="114271" y="142065"/>
                      <a:pt x="81077" y="142065"/>
                    </a:cubicBezTo>
                    <a:cubicBezTo>
                      <a:pt x="47882" y="142065"/>
                      <a:pt x="20860" y="114881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3" name="Freeform 152">
                <a:extLst>
                  <a:ext uri="{FF2B5EF4-FFF2-40B4-BE49-F238E27FC236}">
                    <a16:creationId xmlns:a16="http://schemas.microsoft.com/office/drawing/2014/main" id="{BA6BDAD3-5E2B-954A-B5D7-B6489525B4D2}"/>
                  </a:ext>
                </a:extLst>
              </p:cNvPr>
              <p:cNvSpPr/>
              <p:nvPr/>
            </p:nvSpPr>
            <p:spPr>
              <a:xfrm>
                <a:off x="6745614" y="3504742"/>
                <a:ext cx="161858" cy="162906"/>
              </a:xfrm>
              <a:custGeom>
                <a:avLst/>
                <a:gdLst>
                  <a:gd name="connsiteX0" fmla="*/ 0 w 161858"/>
                  <a:gd name="connsiteY0" fmla="*/ 81429 h 162906"/>
                  <a:gd name="connsiteX1" fmla="*/ 80848 w 161858"/>
                  <a:gd name="connsiteY1" fmla="*/ 162906 h 162906"/>
                  <a:gd name="connsiteX2" fmla="*/ 161858 w 161858"/>
                  <a:gd name="connsiteY2" fmla="*/ 81429 h 162906"/>
                  <a:gd name="connsiteX3" fmla="*/ 80848 w 161858"/>
                  <a:gd name="connsiteY3" fmla="*/ 0 h 162906"/>
                  <a:gd name="connsiteX4" fmla="*/ 0 w 161858"/>
                  <a:gd name="connsiteY4" fmla="*/ 81429 h 162906"/>
                  <a:gd name="connsiteX5" fmla="*/ 20860 w 161858"/>
                  <a:gd name="connsiteY5" fmla="*/ 81429 h 162906"/>
                  <a:gd name="connsiteX6" fmla="*/ 80858 w 161858"/>
                  <a:gd name="connsiteY6" fmla="*/ 20860 h 162906"/>
                  <a:gd name="connsiteX7" fmla="*/ 140989 w 161858"/>
                  <a:gd name="connsiteY7" fmla="*/ 81429 h 162906"/>
                  <a:gd name="connsiteX8" fmla="*/ 80858 w 161858"/>
                  <a:gd name="connsiteY8" fmla="*/ 142037 h 162906"/>
                  <a:gd name="connsiteX9" fmla="*/ 20860 w 161858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58" h="162906">
                    <a:moveTo>
                      <a:pt x="0" y="81429"/>
                    </a:moveTo>
                    <a:cubicBezTo>
                      <a:pt x="0" y="126359"/>
                      <a:pt x="36281" y="162906"/>
                      <a:pt x="80848" y="162906"/>
                    </a:cubicBezTo>
                    <a:cubicBezTo>
                      <a:pt x="125511" y="162906"/>
                      <a:pt x="161858" y="126359"/>
                      <a:pt x="161858" y="81429"/>
                    </a:cubicBezTo>
                    <a:cubicBezTo>
                      <a:pt x="161858" y="36538"/>
                      <a:pt x="125521" y="0"/>
                      <a:pt x="80848" y="0"/>
                    </a:cubicBezTo>
                    <a:cubicBezTo>
                      <a:pt x="36281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787" y="20860"/>
                      <a:pt x="80858" y="20860"/>
                    </a:cubicBezTo>
                    <a:cubicBezTo>
                      <a:pt x="114014" y="20860"/>
                      <a:pt x="140989" y="48044"/>
                      <a:pt x="140989" y="81429"/>
                    </a:cubicBezTo>
                    <a:cubicBezTo>
                      <a:pt x="140989" y="114853"/>
                      <a:pt x="114014" y="142037"/>
                      <a:pt x="80858" y="142037"/>
                    </a:cubicBezTo>
                    <a:cubicBezTo>
                      <a:pt x="47787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4" name="Freeform 153">
                <a:extLst>
                  <a:ext uri="{FF2B5EF4-FFF2-40B4-BE49-F238E27FC236}">
                    <a16:creationId xmlns:a16="http://schemas.microsoft.com/office/drawing/2014/main" id="{FF5B6EBD-579E-A04C-AA1E-FD4AF4CB2170}"/>
                  </a:ext>
                </a:extLst>
              </p:cNvPr>
              <p:cNvSpPr/>
              <p:nvPr/>
            </p:nvSpPr>
            <p:spPr>
              <a:xfrm>
                <a:off x="7161152" y="3504742"/>
                <a:ext cx="162143" cy="162906"/>
              </a:xfrm>
              <a:custGeom>
                <a:avLst/>
                <a:gdLst>
                  <a:gd name="connsiteX0" fmla="*/ 0 w 162143"/>
                  <a:gd name="connsiteY0" fmla="*/ 81429 h 162906"/>
                  <a:gd name="connsiteX1" fmla="*/ 81077 w 162143"/>
                  <a:gd name="connsiteY1" fmla="*/ 162906 h 162906"/>
                  <a:gd name="connsiteX2" fmla="*/ 162144 w 162143"/>
                  <a:gd name="connsiteY2" fmla="*/ 81429 h 162906"/>
                  <a:gd name="connsiteX3" fmla="*/ 81077 w 162143"/>
                  <a:gd name="connsiteY3" fmla="*/ 0 h 162906"/>
                  <a:gd name="connsiteX4" fmla="*/ 0 w 162143"/>
                  <a:gd name="connsiteY4" fmla="*/ 81429 h 162906"/>
                  <a:gd name="connsiteX5" fmla="*/ 20860 w 162143"/>
                  <a:gd name="connsiteY5" fmla="*/ 81429 h 162906"/>
                  <a:gd name="connsiteX6" fmla="*/ 81077 w 162143"/>
                  <a:gd name="connsiteY6" fmla="*/ 20860 h 162906"/>
                  <a:gd name="connsiteX7" fmla="*/ 141266 w 162143"/>
                  <a:gd name="connsiteY7" fmla="*/ 81429 h 162906"/>
                  <a:gd name="connsiteX8" fmla="*/ 81077 w 162143"/>
                  <a:gd name="connsiteY8" fmla="*/ 142037 h 162906"/>
                  <a:gd name="connsiteX9" fmla="*/ 20860 w 162143"/>
                  <a:gd name="connsiteY9" fmla="*/ 81429 h 16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06">
                    <a:moveTo>
                      <a:pt x="0" y="81429"/>
                    </a:moveTo>
                    <a:cubicBezTo>
                      <a:pt x="0" y="126359"/>
                      <a:pt x="36376" y="162906"/>
                      <a:pt x="81077" y="162906"/>
                    </a:cubicBezTo>
                    <a:cubicBezTo>
                      <a:pt x="125797" y="162906"/>
                      <a:pt x="162144" y="126359"/>
                      <a:pt x="162144" y="81429"/>
                    </a:cubicBezTo>
                    <a:cubicBezTo>
                      <a:pt x="162144" y="36538"/>
                      <a:pt x="125806" y="0"/>
                      <a:pt x="81077" y="0"/>
                    </a:cubicBezTo>
                    <a:cubicBezTo>
                      <a:pt x="36376" y="0"/>
                      <a:pt x="0" y="36538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44"/>
                      <a:pt x="47892" y="20860"/>
                      <a:pt x="81077" y="20860"/>
                    </a:cubicBezTo>
                    <a:cubicBezTo>
                      <a:pt x="114290" y="20860"/>
                      <a:pt x="141266" y="48044"/>
                      <a:pt x="141266" y="81429"/>
                    </a:cubicBezTo>
                    <a:cubicBezTo>
                      <a:pt x="141266" y="114853"/>
                      <a:pt x="114290" y="142037"/>
                      <a:pt x="81077" y="142037"/>
                    </a:cubicBezTo>
                    <a:cubicBezTo>
                      <a:pt x="47882" y="142037"/>
                      <a:pt x="20860" y="114853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5" name="Freeform 154">
                <a:extLst>
                  <a:ext uri="{FF2B5EF4-FFF2-40B4-BE49-F238E27FC236}">
                    <a16:creationId xmlns:a16="http://schemas.microsoft.com/office/drawing/2014/main" id="{61D8CC60-5F20-A340-9A9C-7E511DB6992E}"/>
                  </a:ext>
                </a:extLst>
              </p:cNvPr>
              <p:cNvSpPr/>
              <p:nvPr/>
            </p:nvSpPr>
            <p:spPr>
              <a:xfrm>
                <a:off x="7173782" y="2069096"/>
                <a:ext cx="161877" cy="162934"/>
              </a:xfrm>
              <a:custGeom>
                <a:avLst/>
                <a:gdLst>
                  <a:gd name="connsiteX0" fmla="*/ 0 w 161877"/>
                  <a:gd name="connsiteY0" fmla="*/ 81467 h 162934"/>
                  <a:gd name="connsiteX1" fmla="*/ 81029 w 161877"/>
                  <a:gd name="connsiteY1" fmla="*/ 162935 h 162934"/>
                  <a:gd name="connsiteX2" fmla="*/ 161877 w 161877"/>
                  <a:gd name="connsiteY2" fmla="*/ 81467 h 162934"/>
                  <a:gd name="connsiteX3" fmla="*/ 81029 w 161877"/>
                  <a:gd name="connsiteY3" fmla="*/ 0 h 162934"/>
                  <a:gd name="connsiteX4" fmla="*/ 0 w 161877"/>
                  <a:gd name="connsiteY4" fmla="*/ 81467 h 162934"/>
                  <a:gd name="connsiteX5" fmla="*/ 20879 w 161877"/>
                  <a:gd name="connsiteY5" fmla="*/ 81467 h 162934"/>
                  <a:gd name="connsiteX6" fmla="*/ 81029 w 161877"/>
                  <a:gd name="connsiteY6" fmla="*/ 20860 h 162934"/>
                  <a:gd name="connsiteX7" fmla="*/ 141008 w 161877"/>
                  <a:gd name="connsiteY7" fmla="*/ 81467 h 162934"/>
                  <a:gd name="connsiteX8" fmla="*/ 81029 w 161877"/>
                  <a:gd name="connsiteY8" fmla="*/ 142065 h 162934"/>
                  <a:gd name="connsiteX9" fmla="*/ 20879 w 161877"/>
                  <a:gd name="connsiteY9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77" h="162934">
                    <a:moveTo>
                      <a:pt x="0" y="81467"/>
                    </a:moveTo>
                    <a:cubicBezTo>
                      <a:pt x="0" y="126378"/>
                      <a:pt x="36338" y="162935"/>
                      <a:pt x="81029" y="162935"/>
                    </a:cubicBezTo>
                    <a:cubicBezTo>
                      <a:pt x="125606" y="162935"/>
                      <a:pt x="161877" y="126378"/>
                      <a:pt x="161877" y="81467"/>
                    </a:cubicBezTo>
                    <a:cubicBezTo>
                      <a:pt x="161877" y="36547"/>
                      <a:pt x="125596" y="0"/>
                      <a:pt x="81029" y="0"/>
                    </a:cubicBezTo>
                    <a:cubicBezTo>
                      <a:pt x="36347" y="0"/>
                      <a:pt x="0" y="36538"/>
                      <a:pt x="0" y="81467"/>
                    </a:cubicBezTo>
                    <a:close/>
                    <a:moveTo>
                      <a:pt x="20879" y="81467"/>
                    </a:moveTo>
                    <a:cubicBezTo>
                      <a:pt x="20879" y="48044"/>
                      <a:pt x="47853" y="20860"/>
                      <a:pt x="81029" y="20860"/>
                    </a:cubicBezTo>
                    <a:cubicBezTo>
                      <a:pt x="114100" y="20860"/>
                      <a:pt x="141008" y="48044"/>
                      <a:pt x="141008" y="81467"/>
                    </a:cubicBezTo>
                    <a:cubicBezTo>
                      <a:pt x="141008" y="114881"/>
                      <a:pt x="114100" y="142065"/>
                      <a:pt x="81029" y="142065"/>
                    </a:cubicBezTo>
                    <a:cubicBezTo>
                      <a:pt x="47853" y="142065"/>
                      <a:pt x="20879" y="114881"/>
                      <a:pt x="2087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6" name="Freeform 155">
                <a:extLst>
                  <a:ext uri="{FF2B5EF4-FFF2-40B4-BE49-F238E27FC236}">
                    <a16:creationId xmlns:a16="http://schemas.microsoft.com/office/drawing/2014/main" id="{6DDBED6A-6BBD-1042-80C5-C03D3B89B138}"/>
                  </a:ext>
                </a:extLst>
              </p:cNvPr>
              <p:cNvSpPr/>
              <p:nvPr/>
            </p:nvSpPr>
            <p:spPr>
              <a:xfrm>
                <a:off x="6282661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06 w 161925"/>
                  <a:gd name="connsiteY1" fmla="*/ 162935 h 162934"/>
                  <a:gd name="connsiteX2" fmla="*/ 161925 w 161925"/>
                  <a:gd name="connsiteY2" fmla="*/ 81429 h 162934"/>
                  <a:gd name="connsiteX3" fmla="*/ 81106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096 w 161925"/>
                  <a:gd name="connsiteY6" fmla="*/ 20860 h 162934"/>
                  <a:gd name="connsiteX7" fmla="*/ 141066 w 161925"/>
                  <a:gd name="connsiteY7" fmla="*/ 81429 h 162934"/>
                  <a:gd name="connsiteX8" fmla="*/ 81096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86" y="162935"/>
                      <a:pt x="81106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06" y="0"/>
                    </a:cubicBezTo>
                    <a:cubicBezTo>
                      <a:pt x="36386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096" y="20860"/>
                    </a:cubicBezTo>
                    <a:cubicBezTo>
                      <a:pt x="114186" y="20860"/>
                      <a:pt x="141066" y="48035"/>
                      <a:pt x="141066" y="81429"/>
                    </a:cubicBezTo>
                    <a:cubicBezTo>
                      <a:pt x="141066" y="114871"/>
                      <a:pt x="114186" y="142056"/>
                      <a:pt x="81096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7" name="Freeform 156">
                <a:extLst>
                  <a:ext uri="{FF2B5EF4-FFF2-40B4-BE49-F238E27FC236}">
                    <a16:creationId xmlns:a16="http://schemas.microsoft.com/office/drawing/2014/main" id="{DA3754D7-91D7-C047-AC76-C303A7642089}"/>
                  </a:ext>
                </a:extLst>
              </p:cNvPr>
              <p:cNvSpPr/>
              <p:nvPr/>
            </p:nvSpPr>
            <p:spPr>
              <a:xfrm>
                <a:off x="6490563" y="3146602"/>
                <a:ext cx="161925" cy="162934"/>
              </a:xfrm>
              <a:custGeom>
                <a:avLst/>
                <a:gdLst>
                  <a:gd name="connsiteX0" fmla="*/ 0 w 161925"/>
                  <a:gd name="connsiteY0" fmla="*/ 81429 h 162934"/>
                  <a:gd name="connsiteX1" fmla="*/ 81115 w 161925"/>
                  <a:gd name="connsiteY1" fmla="*/ 162935 h 162934"/>
                  <a:gd name="connsiteX2" fmla="*/ 161925 w 161925"/>
                  <a:gd name="connsiteY2" fmla="*/ 81429 h 162934"/>
                  <a:gd name="connsiteX3" fmla="*/ 81115 w 161925"/>
                  <a:gd name="connsiteY3" fmla="*/ 0 h 162934"/>
                  <a:gd name="connsiteX4" fmla="*/ 0 w 161925"/>
                  <a:gd name="connsiteY4" fmla="*/ 81429 h 162934"/>
                  <a:gd name="connsiteX5" fmla="*/ 20850 w 161925"/>
                  <a:gd name="connsiteY5" fmla="*/ 81429 h 162934"/>
                  <a:gd name="connsiteX6" fmla="*/ 81105 w 161925"/>
                  <a:gd name="connsiteY6" fmla="*/ 20860 h 162934"/>
                  <a:gd name="connsiteX7" fmla="*/ 141065 w 161925"/>
                  <a:gd name="connsiteY7" fmla="*/ 81429 h 162934"/>
                  <a:gd name="connsiteX8" fmla="*/ 81105 w 161925"/>
                  <a:gd name="connsiteY8" fmla="*/ 142056 h 162934"/>
                  <a:gd name="connsiteX9" fmla="*/ 20850 w 161925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29"/>
                    </a:moveTo>
                    <a:cubicBezTo>
                      <a:pt x="0" y="126359"/>
                      <a:pt x="36395" y="162935"/>
                      <a:pt x="81115" y="162935"/>
                    </a:cubicBezTo>
                    <a:cubicBezTo>
                      <a:pt x="125682" y="162935"/>
                      <a:pt x="161925" y="126368"/>
                      <a:pt x="161925" y="81429"/>
                    </a:cubicBezTo>
                    <a:cubicBezTo>
                      <a:pt x="161925" y="36529"/>
                      <a:pt x="125673" y="0"/>
                      <a:pt x="81115" y="0"/>
                    </a:cubicBezTo>
                    <a:cubicBezTo>
                      <a:pt x="36395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911" y="20860"/>
                      <a:pt x="81105" y="20860"/>
                    </a:cubicBezTo>
                    <a:cubicBezTo>
                      <a:pt x="114176" y="20860"/>
                      <a:pt x="141065" y="48035"/>
                      <a:pt x="141065" y="81429"/>
                    </a:cubicBezTo>
                    <a:cubicBezTo>
                      <a:pt x="141065" y="114871"/>
                      <a:pt x="114176" y="142056"/>
                      <a:pt x="81105" y="142056"/>
                    </a:cubicBezTo>
                    <a:cubicBezTo>
                      <a:pt x="47911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8" name="Freeform 157">
                <a:extLst>
                  <a:ext uri="{FF2B5EF4-FFF2-40B4-BE49-F238E27FC236}">
                    <a16:creationId xmlns:a16="http://schemas.microsoft.com/office/drawing/2014/main" id="{2DC04B24-9465-264F-93DB-EFC5F9DC7694}"/>
                  </a:ext>
                </a:extLst>
              </p:cNvPr>
              <p:cNvSpPr/>
              <p:nvPr/>
            </p:nvSpPr>
            <p:spPr>
              <a:xfrm>
                <a:off x="6698475" y="3146602"/>
                <a:ext cx="161953" cy="162934"/>
              </a:xfrm>
              <a:custGeom>
                <a:avLst/>
                <a:gdLst>
                  <a:gd name="connsiteX0" fmla="*/ 0 w 161953"/>
                  <a:gd name="connsiteY0" fmla="*/ 81429 h 162934"/>
                  <a:gd name="connsiteX1" fmla="*/ 80877 w 161953"/>
                  <a:gd name="connsiteY1" fmla="*/ 162935 h 162934"/>
                  <a:gd name="connsiteX2" fmla="*/ 161953 w 161953"/>
                  <a:gd name="connsiteY2" fmla="*/ 81429 h 162934"/>
                  <a:gd name="connsiteX3" fmla="*/ 80877 w 161953"/>
                  <a:gd name="connsiteY3" fmla="*/ 0 h 162934"/>
                  <a:gd name="connsiteX4" fmla="*/ 0 w 161953"/>
                  <a:gd name="connsiteY4" fmla="*/ 81429 h 162934"/>
                  <a:gd name="connsiteX5" fmla="*/ 20850 w 161953"/>
                  <a:gd name="connsiteY5" fmla="*/ 81429 h 162934"/>
                  <a:gd name="connsiteX6" fmla="*/ 80877 w 161953"/>
                  <a:gd name="connsiteY6" fmla="*/ 20860 h 162934"/>
                  <a:gd name="connsiteX7" fmla="*/ 141075 w 161953"/>
                  <a:gd name="connsiteY7" fmla="*/ 81429 h 162934"/>
                  <a:gd name="connsiteX8" fmla="*/ 80877 w 161953"/>
                  <a:gd name="connsiteY8" fmla="*/ 142056 h 162934"/>
                  <a:gd name="connsiteX9" fmla="*/ 20850 w 161953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53" h="162934">
                    <a:moveTo>
                      <a:pt x="0" y="81429"/>
                    </a:moveTo>
                    <a:cubicBezTo>
                      <a:pt x="0" y="126359"/>
                      <a:pt x="36261" y="162935"/>
                      <a:pt x="80877" y="162935"/>
                    </a:cubicBezTo>
                    <a:cubicBezTo>
                      <a:pt x="125568" y="162935"/>
                      <a:pt x="161953" y="126368"/>
                      <a:pt x="161953" y="81429"/>
                    </a:cubicBezTo>
                    <a:cubicBezTo>
                      <a:pt x="161953" y="36529"/>
                      <a:pt x="125578" y="0"/>
                      <a:pt x="80877" y="0"/>
                    </a:cubicBezTo>
                    <a:cubicBezTo>
                      <a:pt x="36261" y="0"/>
                      <a:pt x="0" y="36529"/>
                      <a:pt x="0" y="81429"/>
                    </a:cubicBezTo>
                    <a:close/>
                    <a:moveTo>
                      <a:pt x="20850" y="81429"/>
                    </a:moveTo>
                    <a:cubicBezTo>
                      <a:pt x="20850" y="48025"/>
                      <a:pt x="47758" y="20860"/>
                      <a:pt x="80877" y="20860"/>
                    </a:cubicBezTo>
                    <a:cubicBezTo>
                      <a:pt x="114071" y="20860"/>
                      <a:pt x="141075" y="48035"/>
                      <a:pt x="141075" y="81429"/>
                    </a:cubicBezTo>
                    <a:cubicBezTo>
                      <a:pt x="141075" y="114871"/>
                      <a:pt x="114071" y="142056"/>
                      <a:pt x="80877" y="142056"/>
                    </a:cubicBezTo>
                    <a:cubicBezTo>
                      <a:pt x="47768" y="142065"/>
                      <a:pt x="20850" y="114871"/>
                      <a:pt x="2085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9" name="Freeform 158">
                <a:extLst>
                  <a:ext uri="{FF2B5EF4-FFF2-40B4-BE49-F238E27FC236}">
                    <a16:creationId xmlns:a16="http://schemas.microsoft.com/office/drawing/2014/main" id="{C64ED087-EAC7-824E-AC4F-621A4D295896}"/>
                  </a:ext>
                </a:extLst>
              </p:cNvPr>
              <p:cNvSpPr/>
              <p:nvPr/>
            </p:nvSpPr>
            <p:spPr>
              <a:xfrm>
                <a:off x="6906367" y="3146602"/>
                <a:ext cx="161934" cy="162934"/>
              </a:xfrm>
              <a:custGeom>
                <a:avLst/>
                <a:gdLst>
                  <a:gd name="connsiteX0" fmla="*/ 0 w 161934"/>
                  <a:gd name="connsiteY0" fmla="*/ 81429 h 162934"/>
                  <a:gd name="connsiteX1" fmla="*/ 80905 w 161934"/>
                  <a:gd name="connsiteY1" fmla="*/ 162935 h 162934"/>
                  <a:gd name="connsiteX2" fmla="*/ 161935 w 161934"/>
                  <a:gd name="connsiteY2" fmla="*/ 81429 h 162934"/>
                  <a:gd name="connsiteX3" fmla="*/ 80905 w 161934"/>
                  <a:gd name="connsiteY3" fmla="*/ 0 h 162934"/>
                  <a:gd name="connsiteX4" fmla="*/ 0 w 161934"/>
                  <a:gd name="connsiteY4" fmla="*/ 81429 h 162934"/>
                  <a:gd name="connsiteX5" fmla="*/ 20869 w 161934"/>
                  <a:gd name="connsiteY5" fmla="*/ 81429 h 162934"/>
                  <a:gd name="connsiteX6" fmla="*/ 80915 w 161934"/>
                  <a:gd name="connsiteY6" fmla="*/ 20860 h 162934"/>
                  <a:gd name="connsiteX7" fmla="*/ 141065 w 161934"/>
                  <a:gd name="connsiteY7" fmla="*/ 81429 h 162934"/>
                  <a:gd name="connsiteX8" fmla="*/ 80915 w 161934"/>
                  <a:gd name="connsiteY8" fmla="*/ 142056 h 162934"/>
                  <a:gd name="connsiteX9" fmla="*/ 20869 w 16193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34" h="162934">
                    <a:moveTo>
                      <a:pt x="0" y="81429"/>
                    </a:moveTo>
                    <a:cubicBezTo>
                      <a:pt x="0" y="126359"/>
                      <a:pt x="36309" y="162935"/>
                      <a:pt x="80905" y="162935"/>
                    </a:cubicBezTo>
                    <a:cubicBezTo>
                      <a:pt x="125587" y="162935"/>
                      <a:pt x="161935" y="126368"/>
                      <a:pt x="161935" y="81429"/>
                    </a:cubicBezTo>
                    <a:cubicBezTo>
                      <a:pt x="161935" y="36529"/>
                      <a:pt x="125597" y="0"/>
                      <a:pt x="80905" y="0"/>
                    </a:cubicBezTo>
                    <a:cubicBezTo>
                      <a:pt x="36309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815" y="20860"/>
                      <a:pt x="80915" y="20860"/>
                    </a:cubicBezTo>
                    <a:cubicBezTo>
                      <a:pt x="114090" y="20860"/>
                      <a:pt x="141065" y="48035"/>
                      <a:pt x="141065" y="81429"/>
                    </a:cubicBezTo>
                    <a:cubicBezTo>
                      <a:pt x="141065" y="114871"/>
                      <a:pt x="114090" y="142056"/>
                      <a:pt x="80915" y="142056"/>
                    </a:cubicBezTo>
                    <a:cubicBezTo>
                      <a:pt x="47815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0" name="Freeform 159">
                <a:extLst>
                  <a:ext uri="{FF2B5EF4-FFF2-40B4-BE49-F238E27FC236}">
                    <a16:creationId xmlns:a16="http://schemas.microsoft.com/office/drawing/2014/main" id="{2F67E7CC-9D07-0C40-A97D-694A766D34CA}"/>
                  </a:ext>
                </a:extLst>
              </p:cNvPr>
              <p:cNvSpPr/>
              <p:nvPr/>
            </p:nvSpPr>
            <p:spPr>
              <a:xfrm>
                <a:off x="7321972" y="3146602"/>
                <a:ext cx="162144" cy="162934"/>
              </a:xfrm>
              <a:custGeom>
                <a:avLst/>
                <a:gdLst>
                  <a:gd name="connsiteX0" fmla="*/ 0 w 162144"/>
                  <a:gd name="connsiteY0" fmla="*/ 81429 h 162934"/>
                  <a:gd name="connsiteX1" fmla="*/ 81125 w 162144"/>
                  <a:gd name="connsiteY1" fmla="*/ 162935 h 162934"/>
                  <a:gd name="connsiteX2" fmla="*/ 162144 w 162144"/>
                  <a:gd name="connsiteY2" fmla="*/ 81429 h 162934"/>
                  <a:gd name="connsiteX3" fmla="*/ 81125 w 162144"/>
                  <a:gd name="connsiteY3" fmla="*/ 0 h 162934"/>
                  <a:gd name="connsiteX4" fmla="*/ 0 w 162144"/>
                  <a:gd name="connsiteY4" fmla="*/ 81429 h 162934"/>
                  <a:gd name="connsiteX5" fmla="*/ 20869 w 162144"/>
                  <a:gd name="connsiteY5" fmla="*/ 81429 h 162934"/>
                  <a:gd name="connsiteX6" fmla="*/ 81115 w 162144"/>
                  <a:gd name="connsiteY6" fmla="*/ 20860 h 162934"/>
                  <a:gd name="connsiteX7" fmla="*/ 141265 w 162144"/>
                  <a:gd name="connsiteY7" fmla="*/ 81429 h 162934"/>
                  <a:gd name="connsiteX8" fmla="*/ 81115 w 162144"/>
                  <a:gd name="connsiteY8" fmla="*/ 142056 h 162934"/>
                  <a:gd name="connsiteX9" fmla="*/ 20869 w 162144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29"/>
                    </a:moveTo>
                    <a:cubicBezTo>
                      <a:pt x="0" y="126359"/>
                      <a:pt x="36405" y="162935"/>
                      <a:pt x="81125" y="162935"/>
                    </a:cubicBezTo>
                    <a:cubicBezTo>
                      <a:pt x="125787" y="162935"/>
                      <a:pt x="162144" y="126368"/>
                      <a:pt x="162144" y="81429"/>
                    </a:cubicBezTo>
                    <a:cubicBezTo>
                      <a:pt x="162144" y="36529"/>
                      <a:pt x="125797" y="0"/>
                      <a:pt x="81125" y="0"/>
                    </a:cubicBezTo>
                    <a:cubicBezTo>
                      <a:pt x="36405" y="0"/>
                      <a:pt x="0" y="36529"/>
                      <a:pt x="0" y="81429"/>
                    </a:cubicBezTo>
                    <a:close/>
                    <a:moveTo>
                      <a:pt x="20869" y="81429"/>
                    </a:moveTo>
                    <a:cubicBezTo>
                      <a:pt x="20869" y="48025"/>
                      <a:pt x="47911" y="20860"/>
                      <a:pt x="81115" y="20860"/>
                    </a:cubicBezTo>
                    <a:cubicBezTo>
                      <a:pt x="114281" y="20860"/>
                      <a:pt x="141265" y="48035"/>
                      <a:pt x="141265" y="81429"/>
                    </a:cubicBezTo>
                    <a:cubicBezTo>
                      <a:pt x="141265" y="114871"/>
                      <a:pt x="114281" y="142056"/>
                      <a:pt x="81115" y="142056"/>
                    </a:cubicBezTo>
                    <a:cubicBezTo>
                      <a:pt x="47911" y="142065"/>
                      <a:pt x="20869" y="114871"/>
                      <a:pt x="20869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1" name="Freeform 160">
                <a:extLst>
                  <a:ext uri="{FF2B5EF4-FFF2-40B4-BE49-F238E27FC236}">
                    <a16:creationId xmlns:a16="http://schemas.microsoft.com/office/drawing/2014/main" id="{3F4B2BC1-BDCD-C44F-87D3-82C8019DEBFD}"/>
                  </a:ext>
                </a:extLst>
              </p:cNvPr>
              <p:cNvSpPr/>
              <p:nvPr/>
            </p:nvSpPr>
            <p:spPr>
              <a:xfrm>
                <a:off x="7529883" y="3146602"/>
                <a:ext cx="162172" cy="162934"/>
              </a:xfrm>
              <a:custGeom>
                <a:avLst/>
                <a:gdLst>
                  <a:gd name="connsiteX0" fmla="*/ 0 w 162172"/>
                  <a:gd name="connsiteY0" fmla="*/ 81429 h 162934"/>
                  <a:gd name="connsiteX1" fmla="*/ 81086 w 162172"/>
                  <a:gd name="connsiteY1" fmla="*/ 162935 h 162934"/>
                  <a:gd name="connsiteX2" fmla="*/ 162173 w 162172"/>
                  <a:gd name="connsiteY2" fmla="*/ 81429 h 162934"/>
                  <a:gd name="connsiteX3" fmla="*/ 81086 w 162172"/>
                  <a:gd name="connsiteY3" fmla="*/ 0 h 162934"/>
                  <a:gd name="connsiteX4" fmla="*/ 0 w 162172"/>
                  <a:gd name="connsiteY4" fmla="*/ 81429 h 162934"/>
                  <a:gd name="connsiteX5" fmla="*/ 20860 w 162172"/>
                  <a:gd name="connsiteY5" fmla="*/ 81429 h 162934"/>
                  <a:gd name="connsiteX6" fmla="*/ 81077 w 162172"/>
                  <a:gd name="connsiteY6" fmla="*/ 20860 h 162934"/>
                  <a:gd name="connsiteX7" fmla="*/ 141294 w 162172"/>
                  <a:gd name="connsiteY7" fmla="*/ 81429 h 162934"/>
                  <a:gd name="connsiteX8" fmla="*/ 81077 w 162172"/>
                  <a:gd name="connsiteY8" fmla="*/ 142056 h 162934"/>
                  <a:gd name="connsiteX9" fmla="*/ 20860 w 162172"/>
                  <a:gd name="connsiteY9" fmla="*/ 81429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29"/>
                    </a:moveTo>
                    <a:cubicBezTo>
                      <a:pt x="0" y="126359"/>
                      <a:pt x="36366" y="162935"/>
                      <a:pt x="81086" y="162935"/>
                    </a:cubicBezTo>
                    <a:cubicBezTo>
                      <a:pt x="125787" y="162935"/>
                      <a:pt x="162173" y="126368"/>
                      <a:pt x="162173" y="81429"/>
                    </a:cubicBezTo>
                    <a:cubicBezTo>
                      <a:pt x="162173" y="36529"/>
                      <a:pt x="125796" y="0"/>
                      <a:pt x="81086" y="0"/>
                    </a:cubicBezTo>
                    <a:cubicBezTo>
                      <a:pt x="36366" y="0"/>
                      <a:pt x="0" y="36529"/>
                      <a:pt x="0" y="81429"/>
                    </a:cubicBezTo>
                    <a:close/>
                    <a:moveTo>
                      <a:pt x="20860" y="81429"/>
                    </a:moveTo>
                    <a:cubicBezTo>
                      <a:pt x="20860" y="48025"/>
                      <a:pt x="47873" y="20860"/>
                      <a:pt x="81077" y="20860"/>
                    </a:cubicBezTo>
                    <a:cubicBezTo>
                      <a:pt x="114272" y="20860"/>
                      <a:pt x="141294" y="48035"/>
                      <a:pt x="141294" y="81429"/>
                    </a:cubicBezTo>
                    <a:cubicBezTo>
                      <a:pt x="141294" y="114871"/>
                      <a:pt x="114272" y="142056"/>
                      <a:pt x="81077" y="142056"/>
                    </a:cubicBezTo>
                    <a:cubicBezTo>
                      <a:pt x="47873" y="142065"/>
                      <a:pt x="20860" y="114871"/>
                      <a:pt x="20860" y="8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2" name="Freeform 161">
                <a:extLst>
                  <a:ext uri="{FF2B5EF4-FFF2-40B4-BE49-F238E27FC236}">
                    <a16:creationId xmlns:a16="http://schemas.microsoft.com/office/drawing/2014/main" id="{53486E71-57EA-0E45-9DF3-08CBD7B301B5}"/>
                  </a:ext>
                </a:extLst>
              </p:cNvPr>
              <p:cNvSpPr/>
              <p:nvPr/>
            </p:nvSpPr>
            <p:spPr>
              <a:xfrm>
                <a:off x="6441509" y="3325749"/>
                <a:ext cx="161925" cy="162925"/>
              </a:xfrm>
              <a:custGeom>
                <a:avLst/>
                <a:gdLst>
                  <a:gd name="connsiteX0" fmla="*/ 0 w 161925"/>
                  <a:gd name="connsiteY0" fmla="*/ 81467 h 162925"/>
                  <a:gd name="connsiteX1" fmla="*/ 80877 w 161925"/>
                  <a:gd name="connsiteY1" fmla="*/ 162925 h 162925"/>
                  <a:gd name="connsiteX2" fmla="*/ 161925 w 161925"/>
                  <a:gd name="connsiteY2" fmla="*/ 81467 h 162925"/>
                  <a:gd name="connsiteX3" fmla="*/ 80877 w 161925"/>
                  <a:gd name="connsiteY3" fmla="*/ 0 h 162925"/>
                  <a:gd name="connsiteX4" fmla="*/ 0 w 161925"/>
                  <a:gd name="connsiteY4" fmla="*/ 81467 h 162925"/>
                  <a:gd name="connsiteX5" fmla="*/ 20860 w 161925"/>
                  <a:gd name="connsiteY5" fmla="*/ 81467 h 162925"/>
                  <a:gd name="connsiteX6" fmla="*/ 80886 w 161925"/>
                  <a:gd name="connsiteY6" fmla="*/ 20860 h 162925"/>
                  <a:gd name="connsiteX7" fmla="*/ 141075 w 161925"/>
                  <a:gd name="connsiteY7" fmla="*/ 81467 h 162925"/>
                  <a:gd name="connsiteX8" fmla="*/ 80886 w 161925"/>
                  <a:gd name="connsiteY8" fmla="*/ 142075 h 162925"/>
                  <a:gd name="connsiteX9" fmla="*/ 20860 w 161925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25">
                    <a:moveTo>
                      <a:pt x="0" y="81467"/>
                    </a:moveTo>
                    <a:cubicBezTo>
                      <a:pt x="0" y="126387"/>
                      <a:pt x="36281" y="162925"/>
                      <a:pt x="80877" y="162925"/>
                    </a:cubicBezTo>
                    <a:cubicBezTo>
                      <a:pt x="125568" y="162925"/>
                      <a:pt x="161925" y="126387"/>
                      <a:pt x="161925" y="81467"/>
                    </a:cubicBezTo>
                    <a:cubicBezTo>
                      <a:pt x="161925" y="36538"/>
                      <a:pt x="125578" y="0"/>
                      <a:pt x="80877" y="0"/>
                    </a:cubicBezTo>
                    <a:cubicBezTo>
                      <a:pt x="36281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787" y="20860"/>
                      <a:pt x="80886" y="20860"/>
                    </a:cubicBezTo>
                    <a:cubicBezTo>
                      <a:pt x="114062" y="20860"/>
                      <a:pt x="141075" y="48044"/>
                      <a:pt x="141075" y="81467"/>
                    </a:cubicBezTo>
                    <a:cubicBezTo>
                      <a:pt x="141075" y="114881"/>
                      <a:pt x="114062" y="142075"/>
                      <a:pt x="80886" y="142075"/>
                    </a:cubicBezTo>
                    <a:cubicBezTo>
                      <a:pt x="47787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3" name="Freeform 162">
                <a:extLst>
                  <a:ext uri="{FF2B5EF4-FFF2-40B4-BE49-F238E27FC236}">
                    <a16:creationId xmlns:a16="http://schemas.microsoft.com/office/drawing/2014/main" id="{D15BB334-5C21-A54A-96E8-B34E1EB11D21}"/>
                  </a:ext>
                </a:extLst>
              </p:cNvPr>
              <p:cNvSpPr/>
              <p:nvPr/>
            </p:nvSpPr>
            <p:spPr>
              <a:xfrm>
                <a:off x="6649211" y="3325749"/>
                <a:ext cx="162106" cy="162925"/>
              </a:xfrm>
              <a:custGeom>
                <a:avLst/>
                <a:gdLst>
                  <a:gd name="connsiteX0" fmla="*/ 0 w 162106"/>
                  <a:gd name="connsiteY0" fmla="*/ 81467 h 162925"/>
                  <a:gd name="connsiteX1" fmla="*/ 81096 w 162106"/>
                  <a:gd name="connsiteY1" fmla="*/ 162925 h 162925"/>
                  <a:gd name="connsiteX2" fmla="*/ 162106 w 162106"/>
                  <a:gd name="connsiteY2" fmla="*/ 81467 h 162925"/>
                  <a:gd name="connsiteX3" fmla="*/ 81096 w 162106"/>
                  <a:gd name="connsiteY3" fmla="*/ 0 h 162925"/>
                  <a:gd name="connsiteX4" fmla="*/ 0 w 162106"/>
                  <a:gd name="connsiteY4" fmla="*/ 81467 h 162925"/>
                  <a:gd name="connsiteX5" fmla="*/ 20869 w 162106"/>
                  <a:gd name="connsiteY5" fmla="*/ 81467 h 162925"/>
                  <a:gd name="connsiteX6" fmla="*/ 81086 w 162106"/>
                  <a:gd name="connsiteY6" fmla="*/ 20860 h 162925"/>
                  <a:gd name="connsiteX7" fmla="*/ 141218 w 162106"/>
                  <a:gd name="connsiteY7" fmla="*/ 81467 h 162925"/>
                  <a:gd name="connsiteX8" fmla="*/ 81086 w 162106"/>
                  <a:gd name="connsiteY8" fmla="*/ 142075 h 162925"/>
                  <a:gd name="connsiteX9" fmla="*/ 20869 w 162106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06" h="162925">
                    <a:moveTo>
                      <a:pt x="0" y="81467"/>
                    </a:moveTo>
                    <a:cubicBezTo>
                      <a:pt x="0" y="126387"/>
                      <a:pt x="36367" y="162925"/>
                      <a:pt x="81096" y="162925"/>
                    </a:cubicBezTo>
                    <a:cubicBezTo>
                      <a:pt x="125759" y="162925"/>
                      <a:pt x="162106" y="126387"/>
                      <a:pt x="162106" y="81467"/>
                    </a:cubicBezTo>
                    <a:cubicBezTo>
                      <a:pt x="162106" y="36538"/>
                      <a:pt x="125768" y="0"/>
                      <a:pt x="81096" y="0"/>
                    </a:cubicBezTo>
                    <a:cubicBezTo>
                      <a:pt x="36367" y="0"/>
                      <a:pt x="0" y="36547"/>
                      <a:pt x="0" y="81467"/>
                    </a:cubicBezTo>
                    <a:close/>
                    <a:moveTo>
                      <a:pt x="20869" y="81467"/>
                    </a:moveTo>
                    <a:cubicBezTo>
                      <a:pt x="20869" y="48044"/>
                      <a:pt x="47873" y="20860"/>
                      <a:pt x="81086" y="20860"/>
                    </a:cubicBezTo>
                    <a:cubicBezTo>
                      <a:pt x="114243" y="20860"/>
                      <a:pt x="141218" y="48044"/>
                      <a:pt x="141218" y="81467"/>
                    </a:cubicBezTo>
                    <a:cubicBezTo>
                      <a:pt x="141218" y="114881"/>
                      <a:pt x="114243" y="142075"/>
                      <a:pt x="81086" y="142075"/>
                    </a:cubicBezTo>
                    <a:cubicBezTo>
                      <a:pt x="47873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4" name="Freeform 163">
                <a:extLst>
                  <a:ext uri="{FF2B5EF4-FFF2-40B4-BE49-F238E27FC236}">
                    <a16:creationId xmlns:a16="http://schemas.microsoft.com/office/drawing/2014/main" id="{427F3BA9-C548-0543-B9CD-7D86B51FB9B9}"/>
                  </a:ext>
                </a:extLst>
              </p:cNvPr>
              <p:cNvSpPr/>
              <p:nvPr/>
            </p:nvSpPr>
            <p:spPr>
              <a:xfrm>
                <a:off x="6857114" y="3325749"/>
                <a:ext cx="162143" cy="162925"/>
              </a:xfrm>
              <a:custGeom>
                <a:avLst/>
                <a:gdLst>
                  <a:gd name="connsiteX0" fmla="*/ 0 w 162143"/>
                  <a:gd name="connsiteY0" fmla="*/ 81467 h 162925"/>
                  <a:gd name="connsiteX1" fmla="*/ 81010 w 162143"/>
                  <a:gd name="connsiteY1" fmla="*/ 162925 h 162925"/>
                  <a:gd name="connsiteX2" fmla="*/ 162144 w 162143"/>
                  <a:gd name="connsiteY2" fmla="*/ 81467 h 162925"/>
                  <a:gd name="connsiteX3" fmla="*/ 81010 w 162143"/>
                  <a:gd name="connsiteY3" fmla="*/ 0 h 162925"/>
                  <a:gd name="connsiteX4" fmla="*/ 0 w 162143"/>
                  <a:gd name="connsiteY4" fmla="*/ 81467 h 162925"/>
                  <a:gd name="connsiteX5" fmla="*/ 20859 w 162143"/>
                  <a:gd name="connsiteY5" fmla="*/ 81467 h 162925"/>
                  <a:gd name="connsiteX6" fmla="*/ 81010 w 162143"/>
                  <a:gd name="connsiteY6" fmla="*/ 20860 h 162925"/>
                  <a:gd name="connsiteX7" fmla="*/ 141265 w 162143"/>
                  <a:gd name="connsiteY7" fmla="*/ 81467 h 162925"/>
                  <a:gd name="connsiteX8" fmla="*/ 81010 w 162143"/>
                  <a:gd name="connsiteY8" fmla="*/ 142075 h 162925"/>
                  <a:gd name="connsiteX9" fmla="*/ 20859 w 162143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25">
                    <a:moveTo>
                      <a:pt x="0" y="81467"/>
                    </a:moveTo>
                    <a:cubicBezTo>
                      <a:pt x="0" y="126387"/>
                      <a:pt x="36338" y="162925"/>
                      <a:pt x="81010" y="162925"/>
                    </a:cubicBezTo>
                    <a:cubicBezTo>
                      <a:pt x="125758" y="162925"/>
                      <a:pt x="162144" y="126387"/>
                      <a:pt x="162144" y="81467"/>
                    </a:cubicBezTo>
                    <a:cubicBezTo>
                      <a:pt x="162144" y="36538"/>
                      <a:pt x="125768" y="0"/>
                      <a:pt x="81010" y="0"/>
                    </a:cubicBezTo>
                    <a:cubicBezTo>
                      <a:pt x="36347" y="0"/>
                      <a:pt x="0" y="36547"/>
                      <a:pt x="0" y="81467"/>
                    </a:cubicBezTo>
                    <a:close/>
                    <a:moveTo>
                      <a:pt x="20859" y="81467"/>
                    </a:moveTo>
                    <a:cubicBezTo>
                      <a:pt x="20859" y="48044"/>
                      <a:pt x="47853" y="20860"/>
                      <a:pt x="81010" y="20860"/>
                    </a:cubicBezTo>
                    <a:cubicBezTo>
                      <a:pt x="114252" y="20860"/>
                      <a:pt x="141265" y="48044"/>
                      <a:pt x="141265" y="81467"/>
                    </a:cubicBezTo>
                    <a:cubicBezTo>
                      <a:pt x="141265" y="114881"/>
                      <a:pt x="114252" y="142075"/>
                      <a:pt x="81010" y="142075"/>
                    </a:cubicBezTo>
                    <a:cubicBezTo>
                      <a:pt x="47853" y="142075"/>
                      <a:pt x="20859" y="114890"/>
                      <a:pt x="2085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5" name="Freeform 164">
                <a:extLst>
                  <a:ext uri="{FF2B5EF4-FFF2-40B4-BE49-F238E27FC236}">
                    <a16:creationId xmlns:a16="http://schemas.microsoft.com/office/drawing/2014/main" id="{79AFCF39-EC8F-294A-AF7A-768B0091AE11}"/>
                  </a:ext>
                </a:extLst>
              </p:cNvPr>
              <p:cNvSpPr/>
              <p:nvPr/>
            </p:nvSpPr>
            <p:spPr>
              <a:xfrm>
                <a:off x="7272928" y="3325749"/>
                <a:ext cx="162124" cy="162925"/>
              </a:xfrm>
              <a:custGeom>
                <a:avLst/>
                <a:gdLst>
                  <a:gd name="connsiteX0" fmla="*/ 0 w 162124"/>
                  <a:gd name="connsiteY0" fmla="*/ 81467 h 162925"/>
                  <a:gd name="connsiteX1" fmla="*/ 81076 w 162124"/>
                  <a:gd name="connsiteY1" fmla="*/ 162925 h 162925"/>
                  <a:gd name="connsiteX2" fmla="*/ 162125 w 162124"/>
                  <a:gd name="connsiteY2" fmla="*/ 81467 h 162925"/>
                  <a:gd name="connsiteX3" fmla="*/ 81076 w 162124"/>
                  <a:gd name="connsiteY3" fmla="*/ 0 h 162925"/>
                  <a:gd name="connsiteX4" fmla="*/ 0 w 162124"/>
                  <a:gd name="connsiteY4" fmla="*/ 81467 h 162925"/>
                  <a:gd name="connsiteX5" fmla="*/ 20860 w 162124"/>
                  <a:gd name="connsiteY5" fmla="*/ 81467 h 162925"/>
                  <a:gd name="connsiteX6" fmla="*/ 81076 w 162124"/>
                  <a:gd name="connsiteY6" fmla="*/ 20860 h 162925"/>
                  <a:gd name="connsiteX7" fmla="*/ 141265 w 162124"/>
                  <a:gd name="connsiteY7" fmla="*/ 81467 h 162925"/>
                  <a:gd name="connsiteX8" fmla="*/ 81076 w 162124"/>
                  <a:gd name="connsiteY8" fmla="*/ 142075 h 162925"/>
                  <a:gd name="connsiteX9" fmla="*/ 20860 w 162124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24" h="162925">
                    <a:moveTo>
                      <a:pt x="0" y="81467"/>
                    </a:moveTo>
                    <a:cubicBezTo>
                      <a:pt x="0" y="126387"/>
                      <a:pt x="36376" y="162925"/>
                      <a:pt x="81076" y="162925"/>
                    </a:cubicBezTo>
                    <a:cubicBezTo>
                      <a:pt x="125778" y="162925"/>
                      <a:pt x="162125" y="126387"/>
                      <a:pt x="162125" y="81467"/>
                    </a:cubicBezTo>
                    <a:cubicBezTo>
                      <a:pt x="162125" y="36538"/>
                      <a:pt x="125787" y="0"/>
                      <a:pt x="81076" y="0"/>
                    </a:cubicBezTo>
                    <a:cubicBezTo>
                      <a:pt x="36386" y="0"/>
                      <a:pt x="0" y="36547"/>
                      <a:pt x="0" y="81467"/>
                    </a:cubicBezTo>
                    <a:close/>
                    <a:moveTo>
                      <a:pt x="20860" y="81467"/>
                    </a:moveTo>
                    <a:cubicBezTo>
                      <a:pt x="20860" y="48044"/>
                      <a:pt x="47892" y="20860"/>
                      <a:pt x="81076" y="20860"/>
                    </a:cubicBezTo>
                    <a:cubicBezTo>
                      <a:pt x="114272" y="20860"/>
                      <a:pt x="141265" y="48044"/>
                      <a:pt x="141265" y="81467"/>
                    </a:cubicBezTo>
                    <a:cubicBezTo>
                      <a:pt x="141265" y="114881"/>
                      <a:pt x="114272" y="142075"/>
                      <a:pt x="81076" y="142075"/>
                    </a:cubicBezTo>
                    <a:cubicBezTo>
                      <a:pt x="47892" y="142075"/>
                      <a:pt x="20860" y="114890"/>
                      <a:pt x="2086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6" name="Freeform 165">
                <a:extLst>
                  <a:ext uri="{FF2B5EF4-FFF2-40B4-BE49-F238E27FC236}">
                    <a16:creationId xmlns:a16="http://schemas.microsoft.com/office/drawing/2014/main" id="{82B26EC3-2794-D640-91AC-25365D05EF94}"/>
                  </a:ext>
                </a:extLst>
              </p:cNvPr>
              <p:cNvSpPr/>
              <p:nvPr/>
            </p:nvSpPr>
            <p:spPr>
              <a:xfrm>
                <a:off x="7480830" y="3325749"/>
                <a:ext cx="162077" cy="162925"/>
              </a:xfrm>
              <a:custGeom>
                <a:avLst/>
                <a:gdLst>
                  <a:gd name="connsiteX0" fmla="*/ 0 w 162077"/>
                  <a:gd name="connsiteY0" fmla="*/ 81467 h 162925"/>
                  <a:gd name="connsiteX1" fmla="*/ 81096 w 162077"/>
                  <a:gd name="connsiteY1" fmla="*/ 162925 h 162925"/>
                  <a:gd name="connsiteX2" fmla="*/ 162078 w 162077"/>
                  <a:gd name="connsiteY2" fmla="*/ 81467 h 162925"/>
                  <a:gd name="connsiteX3" fmla="*/ 81096 w 162077"/>
                  <a:gd name="connsiteY3" fmla="*/ 0 h 162925"/>
                  <a:gd name="connsiteX4" fmla="*/ 0 w 162077"/>
                  <a:gd name="connsiteY4" fmla="*/ 81467 h 162925"/>
                  <a:gd name="connsiteX5" fmla="*/ 20870 w 162077"/>
                  <a:gd name="connsiteY5" fmla="*/ 81467 h 162925"/>
                  <a:gd name="connsiteX6" fmla="*/ 81086 w 162077"/>
                  <a:gd name="connsiteY6" fmla="*/ 20860 h 162925"/>
                  <a:gd name="connsiteX7" fmla="*/ 141208 w 162077"/>
                  <a:gd name="connsiteY7" fmla="*/ 81467 h 162925"/>
                  <a:gd name="connsiteX8" fmla="*/ 81086 w 162077"/>
                  <a:gd name="connsiteY8" fmla="*/ 142075 h 162925"/>
                  <a:gd name="connsiteX9" fmla="*/ 20870 w 162077"/>
                  <a:gd name="connsiteY9" fmla="*/ 81467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77" h="162925">
                    <a:moveTo>
                      <a:pt x="0" y="81467"/>
                    </a:moveTo>
                    <a:cubicBezTo>
                      <a:pt x="0" y="126387"/>
                      <a:pt x="36395" y="162925"/>
                      <a:pt x="81096" y="162925"/>
                    </a:cubicBezTo>
                    <a:cubicBezTo>
                      <a:pt x="125749" y="162925"/>
                      <a:pt x="162078" y="126387"/>
                      <a:pt x="162078" y="81467"/>
                    </a:cubicBezTo>
                    <a:cubicBezTo>
                      <a:pt x="162078" y="36538"/>
                      <a:pt x="125749" y="0"/>
                      <a:pt x="81096" y="0"/>
                    </a:cubicBezTo>
                    <a:cubicBezTo>
                      <a:pt x="36395" y="0"/>
                      <a:pt x="0" y="36547"/>
                      <a:pt x="0" y="81467"/>
                    </a:cubicBezTo>
                    <a:close/>
                    <a:moveTo>
                      <a:pt x="20870" y="81467"/>
                    </a:moveTo>
                    <a:cubicBezTo>
                      <a:pt x="20870" y="48044"/>
                      <a:pt x="47883" y="20860"/>
                      <a:pt x="81086" y="20860"/>
                    </a:cubicBezTo>
                    <a:cubicBezTo>
                      <a:pt x="114224" y="20860"/>
                      <a:pt x="141208" y="48044"/>
                      <a:pt x="141208" y="81467"/>
                    </a:cubicBezTo>
                    <a:cubicBezTo>
                      <a:pt x="141208" y="114881"/>
                      <a:pt x="114224" y="142075"/>
                      <a:pt x="81086" y="142075"/>
                    </a:cubicBezTo>
                    <a:cubicBezTo>
                      <a:pt x="47883" y="142075"/>
                      <a:pt x="20870" y="114890"/>
                      <a:pt x="20870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7" name="Freeform 166">
                <a:extLst>
                  <a:ext uri="{FF2B5EF4-FFF2-40B4-BE49-F238E27FC236}">
                    <a16:creationId xmlns:a16="http://schemas.microsoft.com/office/drawing/2014/main" id="{21C30127-5DA4-8148-BF1B-FEA13D09DB77}"/>
                  </a:ext>
                </a:extLst>
              </p:cNvPr>
              <p:cNvSpPr/>
              <p:nvPr/>
            </p:nvSpPr>
            <p:spPr>
              <a:xfrm>
                <a:off x="6350698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039 w 162172"/>
                  <a:gd name="connsiteY1" fmla="*/ 162935 h 162934"/>
                  <a:gd name="connsiteX2" fmla="*/ 162173 w 162172"/>
                  <a:gd name="connsiteY2" fmla="*/ 81448 h 162934"/>
                  <a:gd name="connsiteX3" fmla="*/ 81039 w 162172"/>
                  <a:gd name="connsiteY3" fmla="*/ 0 h 162934"/>
                  <a:gd name="connsiteX4" fmla="*/ 0 w 162172"/>
                  <a:gd name="connsiteY4" fmla="*/ 81448 h 162934"/>
                  <a:gd name="connsiteX5" fmla="*/ 20860 w 162172"/>
                  <a:gd name="connsiteY5" fmla="*/ 81448 h 162934"/>
                  <a:gd name="connsiteX6" fmla="*/ 81039 w 162172"/>
                  <a:gd name="connsiteY6" fmla="*/ 20860 h 162934"/>
                  <a:gd name="connsiteX7" fmla="*/ 141294 w 162172"/>
                  <a:gd name="connsiteY7" fmla="*/ 81448 h 162934"/>
                  <a:gd name="connsiteX8" fmla="*/ 81039 w 162172"/>
                  <a:gd name="connsiteY8" fmla="*/ 142075 h 162934"/>
                  <a:gd name="connsiteX9" fmla="*/ 2086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39" y="162935"/>
                    </a:cubicBezTo>
                    <a:cubicBezTo>
                      <a:pt x="125787" y="162935"/>
                      <a:pt x="162173" y="126397"/>
                      <a:pt x="162173" y="81448"/>
                    </a:cubicBezTo>
                    <a:cubicBezTo>
                      <a:pt x="162173" y="36538"/>
                      <a:pt x="125797" y="0"/>
                      <a:pt x="81039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82" y="20860"/>
                      <a:pt x="81039" y="20860"/>
                    </a:cubicBezTo>
                    <a:cubicBezTo>
                      <a:pt x="114281" y="20860"/>
                      <a:pt x="141294" y="48044"/>
                      <a:pt x="141294" y="81448"/>
                    </a:cubicBezTo>
                    <a:cubicBezTo>
                      <a:pt x="141294" y="114871"/>
                      <a:pt x="114281" y="142075"/>
                      <a:pt x="81039" y="142075"/>
                    </a:cubicBezTo>
                    <a:cubicBezTo>
                      <a:pt x="47882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8" name="Freeform 167">
                <a:extLst>
                  <a:ext uri="{FF2B5EF4-FFF2-40B4-BE49-F238E27FC236}">
                    <a16:creationId xmlns:a16="http://schemas.microsoft.com/office/drawing/2014/main" id="{71CC476F-B87E-BA41-A769-2787A4C9A2D5}"/>
                  </a:ext>
                </a:extLst>
              </p:cNvPr>
              <p:cNvSpPr/>
              <p:nvPr/>
            </p:nvSpPr>
            <p:spPr>
              <a:xfrm>
                <a:off x="6558600" y="2787395"/>
                <a:ext cx="161963" cy="162934"/>
              </a:xfrm>
              <a:custGeom>
                <a:avLst/>
                <a:gdLst>
                  <a:gd name="connsiteX0" fmla="*/ 0 w 161963"/>
                  <a:gd name="connsiteY0" fmla="*/ 81448 h 162934"/>
                  <a:gd name="connsiteX1" fmla="*/ 81048 w 161963"/>
                  <a:gd name="connsiteY1" fmla="*/ 162935 h 162934"/>
                  <a:gd name="connsiteX2" fmla="*/ 161963 w 161963"/>
                  <a:gd name="connsiteY2" fmla="*/ 81448 h 162934"/>
                  <a:gd name="connsiteX3" fmla="*/ 81048 w 161963"/>
                  <a:gd name="connsiteY3" fmla="*/ 0 h 162934"/>
                  <a:gd name="connsiteX4" fmla="*/ 0 w 161963"/>
                  <a:gd name="connsiteY4" fmla="*/ 81448 h 162934"/>
                  <a:gd name="connsiteX5" fmla="*/ 20869 w 161963"/>
                  <a:gd name="connsiteY5" fmla="*/ 81448 h 162934"/>
                  <a:gd name="connsiteX6" fmla="*/ 81048 w 161963"/>
                  <a:gd name="connsiteY6" fmla="*/ 20860 h 162934"/>
                  <a:gd name="connsiteX7" fmla="*/ 141094 w 161963"/>
                  <a:gd name="connsiteY7" fmla="*/ 81448 h 162934"/>
                  <a:gd name="connsiteX8" fmla="*/ 81048 w 161963"/>
                  <a:gd name="connsiteY8" fmla="*/ 142075 h 162934"/>
                  <a:gd name="connsiteX9" fmla="*/ 20869 w 161963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63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682" y="162935"/>
                      <a:pt x="161963" y="126397"/>
                      <a:pt x="161963" y="81448"/>
                    </a:cubicBezTo>
                    <a:cubicBezTo>
                      <a:pt x="161963" y="36538"/>
                      <a:pt x="125673" y="0"/>
                      <a:pt x="81048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92" y="20860"/>
                      <a:pt x="81048" y="20860"/>
                    </a:cubicBezTo>
                    <a:cubicBezTo>
                      <a:pt x="114167" y="20860"/>
                      <a:pt x="141094" y="48044"/>
                      <a:pt x="141094" y="81448"/>
                    </a:cubicBezTo>
                    <a:cubicBezTo>
                      <a:pt x="141094" y="114871"/>
                      <a:pt x="114167" y="142075"/>
                      <a:pt x="81048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69" name="Freeform 168">
                <a:extLst>
                  <a:ext uri="{FF2B5EF4-FFF2-40B4-BE49-F238E27FC236}">
                    <a16:creationId xmlns:a16="http://schemas.microsoft.com/office/drawing/2014/main" id="{C387CE0C-1C3A-074E-8D2C-A09A2EC0ACE0}"/>
                  </a:ext>
                </a:extLst>
              </p:cNvPr>
              <p:cNvSpPr/>
              <p:nvPr/>
            </p:nvSpPr>
            <p:spPr>
              <a:xfrm>
                <a:off x="6766502" y="2787395"/>
                <a:ext cx="161972" cy="162934"/>
              </a:xfrm>
              <a:custGeom>
                <a:avLst/>
                <a:gdLst>
                  <a:gd name="connsiteX0" fmla="*/ 0 w 161972"/>
                  <a:gd name="connsiteY0" fmla="*/ 81448 h 162934"/>
                  <a:gd name="connsiteX1" fmla="*/ 80915 w 161972"/>
                  <a:gd name="connsiteY1" fmla="*/ 162935 h 162934"/>
                  <a:gd name="connsiteX2" fmla="*/ 161972 w 161972"/>
                  <a:gd name="connsiteY2" fmla="*/ 81448 h 162934"/>
                  <a:gd name="connsiteX3" fmla="*/ 80915 w 161972"/>
                  <a:gd name="connsiteY3" fmla="*/ 0 h 162934"/>
                  <a:gd name="connsiteX4" fmla="*/ 0 w 161972"/>
                  <a:gd name="connsiteY4" fmla="*/ 81448 h 162934"/>
                  <a:gd name="connsiteX5" fmla="*/ 20869 w 161972"/>
                  <a:gd name="connsiteY5" fmla="*/ 81448 h 162934"/>
                  <a:gd name="connsiteX6" fmla="*/ 80915 w 161972"/>
                  <a:gd name="connsiteY6" fmla="*/ 20860 h 162934"/>
                  <a:gd name="connsiteX7" fmla="*/ 141103 w 161972"/>
                  <a:gd name="connsiteY7" fmla="*/ 81448 h 162934"/>
                  <a:gd name="connsiteX8" fmla="*/ 80915 w 161972"/>
                  <a:gd name="connsiteY8" fmla="*/ 142075 h 162934"/>
                  <a:gd name="connsiteX9" fmla="*/ 20869 w 1619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15" y="162935"/>
                    </a:cubicBezTo>
                    <a:cubicBezTo>
                      <a:pt x="125625" y="162935"/>
                      <a:pt x="161972" y="126397"/>
                      <a:pt x="161972" y="81448"/>
                    </a:cubicBezTo>
                    <a:cubicBezTo>
                      <a:pt x="161972" y="36538"/>
                      <a:pt x="125635" y="0"/>
                      <a:pt x="80915" y="0"/>
                    </a:cubicBezTo>
                    <a:cubicBezTo>
                      <a:pt x="36309" y="0"/>
                      <a:pt x="0" y="36547"/>
                      <a:pt x="0" y="81448"/>
                    </a:cubicBezTo>
                    <a:close/>
                    <a:moveTo>
                      <a:pt x="20869" y="81448"/>
                    </a:moveTo>
                    <a:cubicBezTo>
                      <a:pt x="20869" y="48044"/>
                      <a:pt x="47815" y="20860"/>
                      <a:pt x="80915" y="20860"/>
                    </a:cubicBezTo>
                    <a:cubicBezTo>
                      <a:pt x="114119" y="20860"/>
                      <a:pt x="141103" y="48044"/>
                      <a:pt x="141103" y="81448"/>
                    </a:cubicBezTo>
                    <a:cubicBezTo>
                      <a:pt x="141103" y="114871"/>
                      <a:pt x="114119" y="142075"/>
                      <a:pt x="80915" y="142075"/>
                    </a:cubicBezTo>
                    <a:cubicBezTo>
                      <a:pt x="47815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0" name="Freeform 169">
                <a:extLst>
                  <a:ext uri="{FF2B5EF4-FFF2-40B4-BE49-F238E27FC236}">
                    <a16:creationId xmlns:a16="http://schemas.microsoft.com/office/drawing/2014/main" id="{713591D1-B2D6-8148-A123-8294ACFBDA0F}"/>
                  </a:ext>
                </a:extLst>
              </p:cNvPr>
              <p:cNvSpPr/>
              <p:nvPr/>
            </p:nvSpPr>
            <p:spPr>
              <a:xfrm>
                <a:off x="7182126" y="2787395"/>
                <a:ext cx="162115" cy="162934"/>
              </a:xfrm>
              <a:custGeom>
                <a:avLst/>
                <a:gdLst>
                  <a:gd name="connsiteX0" fmla="*/ 0 w 162115"/>
                  <a:gd name="connsiteY0" fmla="*/ 81448 h 162934"/>
                  <a:gd name="connsiteX1" fmla="*/ 81106 w 162115"/>
                  <a:gd name="connsiteY1" fmla="*/ 162935 h 162934"/>
                  <a:gd name="connsiteX2" fmla="*/ 162116 w 162115"/>
                  <a:gd name="connsiteY2" fmla="*/ 81448 h 162934"/>
                  <a:gd name="connsiteX3" fmla="*/ 81106 w 162115"/>
                  <a:gd name="connsiteY3" fmla="*/ 0 h 162934"/>
                  <a:gd name="connsiteX4" fmla="*/ 0 w 162115"/>
                  <a:gd name="connsiteY4" fmla="*/ 81448 h 162934"/>
                  <a:gd name="connsiteX5" fmla="*/ 20860 w 162115"/>
                  <a:gd name="connsiteY5" fmla="*/ 81448 h 162934"/>
                  <a:gd name="connsiteX6" fmla="*/ 81106 w 162115"/>
                  <a:gd name="connsiteY6" fmla="*/ 20860 h 162934"/>
                  <a:gd name="connsiteX7" fmla="*/ 141256 w 162115"/>
                  <a:gd name="connsiteY7" fmla="*/ 81448 h 162934"/>
                  <a:gd name="connsiteX8" fmla="*/ 81106 w 162115"/>
                  <a:gd name="connsiteY8" fmla="*/ 142075 h 162934"/>
                  <a:gd name="connsiteX9" fmla="*/ 20860 w 16211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15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06" y="162935"/>
                    </a:cubicBezTo>
                    <a:cubicBezTo>
                      <a:pt x="125768" y="162935"/>
                      <a:pt x="162116" y="126397"/>
                      <a:pt x="162116" y="81448"/>
                    </a:cubicBezTo>
                    <a:cubicBezTo>
                      <a:pt x="162116" y="36538"/>
                      <a:pt x="125778" y="0"/>
                      <a:pt x="81106" y="0"/>
                    </a:cubicBezTo>
                    <a:cubicBezTo>
                      <a:pt x="36395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911" y="20860"/>
                      <a:pt x="81106" y="20860"/>
                    </a:cubicBezTo>
                    <a:cubicBezTo>
                      <a:pt x="114262" y="20860"/>
                      <a:pt x="141256" y="48044"/>
                      <a:pt x="141256" y="81448"/>
                    </a:cubicBezTo>
                    <a:cubicBezTo>
                      <a:pt x="141256" y="114871"/>
                      <a:pt x="114262" y="142075"/>
                      <a:pt x="81106" y="142075"/>
                    </a:cubicBezTo>
                    <a:cubicBezTo>
                      <a:pt x="47911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1" name="Freeform 170">
                <a:extLst>
                  <a:ext uri="{FF2B5EF4-FFF2-40B4-BE49-F238E27FC236}">
                    <a16:creationId xmlns:a16="http://schemas.microsoft.com/office/drawing/2014/main" id="{C475F565-D056-7146-928B-14DF83669AAC}"/>
                  </a:ext>
                </a:extLst>
              </p:cNvPr>
              <p:cNvSpPr/>
              <p:nvPr/>
            </p:nvSpPr>
            <p:spPr>
              <a:xfrm>
                <a:off x="7390094" y="2787395"/>
                <a:ext cx="162087" cy="162934"/>
              </a:xfrm>
              <a:custGeom>
                <a:avLst/>
                <a:gdLst>
                  <a:gd name="connsiteX0" fmla="*/ 0 w 162087"/>
                  <a:gd name="connsiteY0" fmla="*/ 81448 h 162934"/>
                  <a:gd name="connsiteX1" fmla="*/ 80982 w 162087"/>
                  <a:gd name="connsiteY1" fmla="*/ 162935 h 162934"/>
                  <a:gd name="connsiteX2" fmla="*/ 162087 w 162087"/>
                  <a:gd name="connsiteY2" fmla="*/ 81448 h 162934"/>
                  <a:gd name="connsiteX3" fmla="*/ 80982 w 162087"/>
                  <a:gd name="connsiteY3" fmla="*/ 0 h 162934"/>
                  <a:gd name="connsiteX4" fmla="*/ 0 w 162087"/>
                  <a:gd name="connsiteY4" fmla="*/ 81448 h 162934"/>
                  <a:gd name="connsiteX5" fmla="*/ 20860 w 162087"/>
                  <a:gd name="connsiteY5" fmla="*/ 81448 h 162934"/>
                  <a:gd name="connsiteX6" fmla="*/ 80982 w 162087"/>
                  <a:gd name="connsiteY6" fmla="*/ 20860 h 162934"/>
                  <a:gd name="connsiteX7" fmla="*/ 141227 w 162087"/>
                  <a:gd name="connsiteY7" fmla="*/ 81448 h 162934"/>
                  <a:gd name="connsiteX8" fmla="*/ 80982 w 162087"/>
                  <a:gd name="connsiteY8" fmla="*/ 142075 h 162934"/>
                  <a:gd name="connsiteX9" fmla="*/ 20860 w 162087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87" h="162934">
                    <a:moveTo>
                      <a:pt x="0" y="81448"/>
                    </a:moveTo>
                    <a:cubicBezTo>
                      <a:pt x="0" y="126387"/>
                      <a:pt x="36309" y="162935"/>
                      <a:pt x="80982" y="162935"/>
                    </a:cubicBezTo>
                    <a:cubicBezTo>
                      <a:pt x="125711" y="162935"/>
                      <a:pt x="162087" y="126397"/>
                      <a:pt x="162087" y="81448"/>
                    </a:cubicBezTo>
                    <a:cubicBezTo>
                      <a:pt x="162087" y="36538"/>
                      <a:pt x="125721" y="0"/>
                      <a:pt x="80982" y="0"/>
                    </a:cubicBezTo>
                    <a:cubicBezTo>
                      <a:pt x="36319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44"/>
                      <a:pt x="47816" y="20860"/>
                      <a:pt x="80982" y="20860"/>
                    </a:cubicBezTo>
                    <a:cubicBezTo>
                      <a:pt x="114205" y="20860"/>
                      <a:pt x="141227" y="48044"/>
                      <a:pt x="141227" y="81448"/>
                    </a:cubicBezTo>
                    <a:cubicBezTo>
                      <a:pt x="141227" y="114871"/>
                      <a:pt x="114205" y="142075"/>
                      <a:pt x="80982" y="142075"/>
                    </a:cubicBezTo>
                    <a:cubicBezTo>
                      <a:pt x="47816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2" name="Freeform 171">
                <a:extLst>
                  <a:ext uri="{FF2B5EF4-FFF2-40B4-BE49-F238E27FC236}">
                    <a16:creationId xmlns:a16="http://schemas.microsoft.com/office/drawing/2014/main" id="{26586733-7775-A844-AE35-4D9776894118}"/>
                  </a:ext>
                </a:extLst>
              </p:cNvPr>
              <p:cNvSpPr/>
              <p:nvPr/>
            </p:nvSpPr>
            <p:spPr>
              <a:xfrm>
                <a:off x="7597930" y="2787395"/>
                <a:ext cx="162172" cy="162934"/>
              </a:xfrm>
              <a:custGeom>
                <a:avLst/>
                <a:gdLst>
                  <a:gd name="connsiteX0" fmla="*/ 0 w 162172"/>
                  <a:gd name="connsiteY0" fmla="*/ 81448 h 162934"/>
                  <a:gd name="connsiteX1" fmla="*/ 81125 w 162172"/>
                  <a:gd name="connsiteY1" fmla="*/ 162935 h 162934"/>
                  <a:gd name="connsiteX2" fmla="*/ 162173 w 162172"/>
                  <a:gd name="connsiteY2" fmla="*/ 81448 h 162934"/>
                  <a:gd name="connsiteX3" fmla="*/ 81125 w 162172"/>
                  <a:gd name="connsiteY3" fmla="*/ 0 h 162934"/>
                  <a:gd name="connsiteX4" fmla="*/ 0 w 162172"/>
                  <a:gd name="connsiteY4" fmla="*/ 81448 h 162934"/>
                  <a:gd name="connsiteX5" fmla="*/ 20870 w 162172"/>
                  <a:gd name="connsiteY5" fmla="*/ 81448 h 162934"/>
                  <a:gd name="connsiteX6" fmla="*/ 81115 w 162172"/>
                  <a:gd name="connsiteY6" fmla="*/ 20860 h 162934"/>
                  <a:gd name="connsiteX7" fmla="*/ 141304 w 162172"/>
                  <a:gd name="connsiteY7" fmla="*/ 81448 h 162934"/>
                  <a:gd name="connsiteX8" fmla="*/ 81115 w 162172"/>
                  <a:gd name="connsiteY8" fmla="*/ 142075 h 162934"/>
                  <a:gd name="connsiteX9" fmla="*/ 20870 w 162172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48"/>
                    </a:moveTo>
                    <a:cubicBezTo>
                      <a:pt x="0" y="126387"/>
                      <a:pt x="36386" y="162935"/>
                      <a:pt x="81125" y="162935"/>
                    </a:cubicBezTo>
                    <a:cubicBezTo>
                      <a:pt x="125825" y="162935"/>
                      <a:pt x="162173" y="126397"/>
                      <a:pt x="162173" y="81448"/>
                    </a:cubicBezTo>
                    <a:cubicBezTo>
                      <a:pt x="162173" y="36538"/>
                      <a:pt x="125835" y="0"/>
                      <a:pt x="81125" y="0"/>
                    </a:cubicBezTo>
                    <a:cubicBezTo>
                      <a:pt x="36386" y="0"/>
                      <a:pt x="0" y="36547"/>
                      <a:pt x="0" y="81448"/>
                    </a:cubicBezTo>
                    <a:close/>
                    <a:moveTo>
                      <a:pt x="20870" y="81448"/>
                    </a:moveTo>
                    <a:cubicBezTo>
                      <a:pt x="20870" y="48044"/>
                      <a:pt x="47911" y="20860"/>
                      <a:pt x="81115" y="20860"/>
                    </a:cubicBezTo>
                    <a:cubicBezTo>
                      <a:pt x="114310" y="20860"/>
                      <a:pt x="141304" y="48044"/>
                      <a:pt x="141304" y="81448"/>
                    </a:cubicBezTo>
                    <a:cubicBezTo>
                      <a:pt x="141304" y="114871"/>
                      <a:pt x="114310" y="142075"/>
                      <a:pt x="81115" y="142075"/>
                    </a:cubicBezTo>
                    <a:cubicBezTo>
                      <a:pt x="47911" y="142075"/>
                      <a:pt x="20870" y="114871"/>
                      <a:pt x="2087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3" name="Freeform 172">
                <a:extLst>
                  <a:ext uri="{FF2B5EF4-FFF2-40B4-BE49-F238E27FC236}">
                    <a16:creationId xmlns:a16="http://schemas.microsoft.com/office/drawing/2014/main" id="{D49A5C6F-99AB-7A43-827C-7D7E105183C8}"/>
                  </a:ext>
                </a:extLst>
              </p:cNvPr>
              <p:cNvSpPr/>
              <p:nvPr/>
            </p:nvSpPr>
            <p:spPr>
              <a:xfrm>
                <a:off x="6250590" y="2966389"/>
                <a:ext cx="162105" cy="162934"/>
              </a:xfrm>
              <a:custGeom>
                <a:avLst/>
                <a:gdLst>
                  <a:gd name="connsiteX0" fmla="*/ 23679 w 162105"/>
                  <a:gd name="connsiteY0" fmla="*/ 23946 h 162934"/>
                  <a:gd name="connsiteX1" fmla="*/ 0 w 162105"/>
                  <a:gd name="connsiteY1" fmla="*/ 81467 h 162934"/>
                  <a:gd name="connsiteX2" fmla="*/ 81010 w 162105"/>
                  <a:gd name="connsiteY2" fmla="*/ 162935 h 162934"/>
                  <a:gd name="connsiteX3" fmla="*/ 162106 w 162105"/>
                  <a:gd name="connsiteY3" fmla="*/ 81467 h 162934"/>
                  <a:gd name="connsiteX4" fmla="*/ 138341 w 162105"/>
                  <a:gd name="connsiteY4" fmla="*/ 23927 h 162934"/>
                  <a:gd name="connsiteX5" fmla="*/ 81010 w 162105"/>
                  <a:gd name="connsiteY5" fmla="*/ 0 h 162934"/>
                  <a:gd name="connsiteX6" fmla="*/ 23679 w 162105"/>
                  <a:gd name="connsiteY6" fmla="*/ 23946 h 162934"/>
                  <a:gd name="connsiteX7" fmla="*/ 20869 w 162105"/>
                  <a:gd name="connsiteY7" fmla="*/ 81467 h 162934"/>
                  <a:gd name="connsiteX8" fmla="*/ 38500 w 162105"/>
                  <a:gd name="connsiteY8" fmla="*/ 38624 h 162934"/>
                  <a:gd name="connsiteX9" fmla="*/ 81010 w 162105"/>
                  <a:gd name="connsiteY9" fmla="*/ 20869 h 162934"/>
                  <a:gd name="connsiteX10" fmla="*/ 123558 w 162105"/>
                  <a:gd name="connsiteY10" fmla="*/ 38643 h 162934"/>
                  <a:gd name="connsiteX11" fmla="*/ 141227 w 162105"/>
                  <a:gd name="connsiteY11" fmla="*/ 81467 h 162934"/>
                  <a:gd name="connsiteX12" fmla="*/ 81010 w 162105"/>
                  <a:gd name="connsiteY12" fmla="*/ 142075 h 162934"/>
                  <a:gd name="connsiteX13" fmla="*/ 20869 w 162105"/>
                  <a:gd name="connsiteY13" fmla="*/ 8146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05" h="162934">
                    <a:moveTo>
                      <a:pt x="23679" y="23946"/>
                    </a:moveTo>
                    <a:cubicBezTo>
                      <a:pt x="8411" y="39329"/>
                      <a:pt x="0" y="59750"/>
                      <a:pt x="0" y="81467"/>
                    </a:cubicBezTo>
                    <a:cubicBezTo>
                      <a:pt x="0" y="126387"/>
                      <a:pt x="36338" y="162935"/>
                      <a:pt x="81010" y="162935"/>
                    </a:cubicBezTo>
                    <a:cubicBezTo>
                      <a:pt x="125720" y="162935"/>
                      <a:pt x="162106" y="126387"/>
                      <a:pt x="162106" y="81467"/>
                    </a:cubicBezTo>
                    <a:cubicBezTo>
                      <a:pt x="162106" y="59769"/>
                      <a:pt x="153686" y="39338"/>
                      <a:pt x="138341" y="23927"/>
                    </a:cubicBezTo>
                    <a:cubicBezTo>
                      <a:pt x="123006" y="8496"/>
                      <a:pt x="102641" y="0"/>
                      <a:pt x="81010" y="0"/>
                    </a:cubicBezTo>
                    <a:cubicBezTo>
                      <a:pt x="59331" y="10"/>
                      <a:pt x="38957" y="8506"/>
                      <a:pt x="23679" y="23946"/>
                    </a:cubicBezTo>
                    <a:close/>
                    <a:moveTo>
                      <a:pt x="20869" y="81467"/>
                    </a:moveTo>
                    <a:cubicBezTo>
                      <a:pt x="20869" y="65303"/>
                      <a:pt x="27118" y="50073"/>
                      <a:pt x="38500" y="38624"/>
                    </a:cubicBezTo>
                    <a:cubicBezTo>
                      <a:pt x="49835" y="27165"/>
                      <a:pt x="64941" y="20869"/>
                      <a:pt x="81010" y="20869"/>
                    </a:cubicBezTo>
                    <a:cubicBezTo>
                      <a:pt x="97031" y="20869"/>
                      <a:pt x="112157" y="27184"/>
                      <a:pt x="123558" y="38643"/>
                    </a:cubicBezTo>
                    <a:cubicBezTo>
                      <a:pt x="134950" y="50111"/>
                      <a:pt x="141227" y="65322"/>
                      <a:pt x="141227" y="81467"/>
                    </a:cubicBezTo>
                    <a:cubicBezTo>
                      <a:pt x="141227" y="114890"/>
                      <a:pt x="114214" y="142075"/>
                      <a:pt x="81010" y="142075"/>
                    </a:cubicBezTo>
                    <a:cubicBezTo>
                      <a:pt x="47844" y="142075"/>
                      <a:pt x="20869" y="114890"/>
                      <a:pt x="20869" y="8146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4" name="Freeform 173">
                <a:extLst>
                  <a:ext uri="{FF2B5EF4-FFF2-40B4-BE49-F238E27FC236}">
                    <a16:creationId xmlns:a16="http://schemas.microsoft.com/office/drawing/2014/main" id="{BC7B2F42-5C57-2A42-9835-FA90AF331010}"/>
                  </a:ext>
                </a:extLst>
              </p:cNvPr>
              <p:cNvSpPr/>
              <p:nvPr/>
            </p:nvSpPr>
            <p:spPr>
              <a:xfrm>
                <a:off x="6458435" y="2966408"/>
                <a:ext cx="161925" cy="162925"/>
              </a:xfrm>
              <a:custGeom>
                <a:avLst/>
                <a:gdLst>
                  <a:gd name="connsiteX0" fmla="*/ 23689 w 161925"/>
                  <a:gd name="connsiteY0" fmla="*/ 23917 h 162925"/>
                  <a:gd name="connsiteX1" fmla="*/ 0 w 161925"/>
                  <a:gd name="connsiteY1" fmla="*/ 81458 h 162925"/>
                  <a:gd name="connsiteX2" fmla="*/ 81106 w 161925"/>
                  <a:gd name="connsiteY2" fmla="*/ 162925 h 162925"/>
                  <a:gd name="connsiteX3" fmla="*/ 161925 w 161925"/>
                  <a:gd name="connsiteY3" fmla="*/ 81458 h 162925"/>
                  <a:gd name="connsiteX4" fmla="*/ 138312 w 161925"/>
                  <a:gd name="connsiteY4" fmla="*/ 23936 h 162925"/>
                  <a:gd name="connsiteX5" fmla="*/ 81096 w 161925"/>
                  <a:gd name="connsiteY5" fmla="*/ 0 h 162925"/>
                  <a:gd name="connsiteX6" fmla="*/ 23689 w 161925"/>
                  <a:gd name="connsiteY6" fmla="*/ 23917 h 162925"/>
                  <a:gd name="connsiteX7" fmla="*/ 20850 w 161925"/>
                  <a:gd name="connsiteY7" fmla="*/ 81448 h 162925"/>
                  <a:gd name="connsiteX8" fmla="*/ 38510 w 161925"/>
                  <a:gd name="connsiteY8" fmla="*/ 38624 h 162925"/>
                  <a:gd name="connsiteX9" fmla="*/ 81106 w 161925"/>
                  <a:gd name="connsiteY9" fmla="*/ 20850 h 162925"/>
                  <a:gd name="connsiteX10" fmla="*/ 123473 w 161925"/>
                  <a:gd name="connsiteY10" fmla="*/ 38605 h 162925"/>
                  <a:gd name="connsiteX11" fmla="*/ 141065 w 161925"/>
                  <a:gd name="connsiteY11" fmla="*/ 81448 h 162925"/>
                  <a:gd name="connsiteX12" fmla="*/ 81106 w 161925"/>
                  <a:gd name="connsiteY12" fmla="*/ 142056 h 162925"/>
                  <a:gd name="connsiteX13" fmla="*/ 20850 w 161925"/>
                  <a:gd name="connsiteY13" fmla="*/ 81448 h 1629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5">
                    <a:moveTo>
                      <a:pt x="23689" y="23917"/>
                    </a:moveTo>
                    <a:cubicBezTo>
                      <a:pt x="8411" y="39310"/>
                      <a:pt x="0" y="59741"/>
                      <a:pt x="0" y="81458"/>
                    </a:cubicBezTo>
                    <a:cubicBezTo>
                      <a:pt x="0" y="126378"/>
                      <a:pt x="36386" y="162925"/>
                      <a:pt x="81106" y="162925"/>
                    </a:cubicBezTo>
                    <a:cubicBezTo>
                      <a:pt x="125682" y="162925"/>
                      <a:pt x="161925" y="126378"/>
                      <a:pt x="161925" y="81458"/>
                    </a:cubicBezTo>
                    <a:cubicBezTo>
                      <a:pt x="161925" y="59760"/>
                      <a:pt x="153534" y="39329"/>
                      <a:pt x="138312" y="23936"/>
                    </a:cubicBezTo>
                    <a:cubicBezTo>
                      <a:pt x="123034" y="8506"/>
                      <a:pt x="102708" y="0"/>
                      <a:pt x="81096" y="0"/>
                    </a:cubicBezTo>
                    <a:cubicBezTo>
                      <a:pt x="59407" y="-9"/>
                      <a:pt x="39033" y="8487"/>
                      <a:pt x="23689" y="23917"/>
                    </a:cubicBezTo>
                    <a:close/>
                    <a:moveTo>
                      <a:pt x="20850" y="81448"/>
                    </a:moveTo>
                    <a:cubicBezTo>
                      <a:pt x="20850" y="65284"/>
                      <a:pt x="27146" y="50073"/>
                      <a:pt x="38510" y="38624"/>
                    </a:cubicBezTo>
                    <a:cubicBezTo>
                      <a:pt x="49882" y="27146"/>
                      <a:pt x="65037" y="20850"/>
                      <a:pt x="81106" y="20850"/>
                    </a:cubicBezTo>
                    <a:cubicBezTo>
                      <a:pt x="97098" y="20850"/>
                      <a:pt x="112148" y="27146"/>
                      <a:pt x="123473" y="38605"/>
                    </a:cubicBezTo>
                    <a:cubicBezTo>
                      <a:pt x="134798" y="50073"/>
                      <a:pt x="141065" y="65284"/>
                      <a:pt x="141065" y="81448"/>
                    </a:cubicBezTo>
                    <a:cubicBezTo>
                      <a:pt x="141065" y="114871"/>
                      <a:pt x="114176" y="142056"/>
                      <a:pt x="81106" y="142056"/>
                    </a:cubicBezTo>
                    <a:cubicBezTo>
                      <a:pt x="47901" y="142056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5" name="Freeform 174">
                <a:extLst>
                  <a:ext uri="{FF2B5EF4-FFF2-40B4-BE49-F238E27FC236}">
                    <a16:creationId xmlns:a16="http://schemas.microsoft.com/office/drawing/2014/main" id="{4B7D846D-F594-C546-9AAC-9773D01DE2DA}"/>
                  </a:ext>
                </a:extLst>
              </p:cNvPr>
              <p:cNvSpPr/>
              <p:nvPr/>
            </p:nvSpPr>
            <p:spPr>
              <a:xfrm>
                <a:off x="6666404" y="2966399"/>
                <a:ext cx="161858" cy="162924"/>
              </a:xfrm>
              <a:custGeom>
                <a:avLst/>
                <a:gdLst>
                  <a:gd name="connsiteX0" fmla="*/ 23613 w 161858"/>
                  <a:gd name="connsiteY0" fmla="*/ 23936 h 162924"/>
                  <a:gd name="connsiteX1" fmla="*/ 0 w 161858"/>
                  <a:gd name="connsiteY1" fmla="*/ 81458 h 162924"/>
                  <a:gd name="connsiteX2" fmla="*/ 80810 w 161858"/>
                  <a:gd name="connsiteY2" fmla="*/ 162925 h 162924"/>
                  <a:gd name="connsiteX3" fmla="*/ 161858 w 161858"/>
                  <a:gd name="connsiteY3" fmla="*/ 81458 h 162924"/>
                  <a:gd name="connsiteX4" fmla="*/ 80810 w 161858"/>
                  <a:gd name="connsiteY4" fmla="*/ 0 h 162924"/>
                  <a:gd name="connsiteX5" fmla="*/ 23613 w 161858"/>
                  <a:gd name="connsiteY5" fmla="*/ 23936 h 162924"/>
                  <a:gd name="connsiteX6" fmla="*/ 20850 w 161858"/>
                  <a:gd name="connsiteY6" fmla="*/ 81458 h 162924"/>
                  <a:gd name="connsiteX7" fmla="*/ 38452 w 161858"/>
                  <a:gd name="connsiteY7" fmla="*/ 38614 h 162924"/>
                  <a:gd name="connsiteX8" fmla="*/ 80810 w 161858"/>
                  <a:gd name="connsiteY8" fmla="*/ 20859 h 162924"/>
                  <a:gd name="connsiteX9" fmla="*/ 140998 w 161858"/>
                  <a:gd name="connsiteY9" fmla="*/ 81458 h 162924"/>
                  <a:gd name="connsiteX10" fmla="*/ 80810 w 161858"/>
                  <a:gd name="connsiteY10" fmla="*/ 142065 h 162924"/>
                  <a:gd name="connsiteX11" fmla="*/ 20850 w 161858"/>
                  <a:gd name="connsiteY11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1858" h="162924">
                    <a:moveTo>
                      <a:pt x="23613" y="23936"/>
                    </a:moveTo>
                    <a:cubicBezTo>
                      <a:pt x="8382" y="39329"/>
                      <a:pt x="0" y="59760"/>
                      <a:pt x="0" y="81458"/>
                    </a:cubicBezTo>
                    <a:cubicBezTo>
                      <a:pt x="0" y="126377"/>
                      <a:pt x="36252" y="162925"/>
                      <a:pt x="80810" y="162925"/>
                    </a:cubicBezTo>
                    <a:cubicBezTo>
                      <a:pt x="125511" y="162925"/>
                      <a:pt x="161858" y="126377"/>
                      <a:pt x="161858" y="81458"/>
                    </a:cubicBezTo>
                    <a:cubicBezTo>
                      <a:pt x="161858" y="36547"/>
                      <a:pt x="125520" y="0"/>
                      <a:pt x="80810" y="0"/>
                    </a:cubicBezTo>
                    <a:cubicBezTo>
                      <a:pt x="59207" y="0"/>
                      <a:pt x="38919" y="8506"/>
                      <a:pt x="23613" y="23936"/>
                    </a:cubicBezTo>
                    <a:close/>
                    <a:moveTo>
                      <a:pt x="20850" y="81458"/>
                    </a:moveTo>
                    <a:cubicBezTo>
                      <a:pt x="20850" y="65294"/>
                      <a:pt x="27118" y="50082"/>
                      <a:pt x="38452" y="38614"/>
                    </a:cubicBezTo>
                    <a:cubicBezTo>
                      <a:pt x="49768" y="27156"/>
                      <a:pt x="64836" y="20859"/>
                      <a:pt x="80810" y="20859"/>
                    </a:cubicBezTo>
                    <a:cubicBezTo>
                      <a:pt x="114005" y="20859"/>
                      <a:pt x="140998" y="48035"/>
                      <a:pt x="140998" y="81458"/>
                    </a:cubicBezTo>
                    <a:cubicBezTo>
                      <a:pt x="140998" y="114881"/>
                      <a:pt x="114005" y="142065"/>
                      <a:pt x="80810" y="142065"/>
                    </a:cubicBezTo>
                    <a:cubicBezTo>
                      <a:pt x="47749" y="142065"/>
                      <a:pt x="20850" y="114881"/>
                      <a:pt x="2085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6" name="Freeform 175">
                <a:extLst>
                  <a:ext uri="{FF2B5EF4-FFF2-40B4-BE49-F238E27FC236}">
                    <a16:creationId xmlns:a16="http://schemas.microsoft.com/office/drawing/2014/main" id="{233D9E0F-F1FD-E841-AE28-493372316AB4}"/>
                  </a:ext>
                </a:extLst>
              </p:cNvPr>
              <p:cNvSpPr/>
              <p:nvPr/>
            </p:nvSpPr>
            <p:spPr>
              <a:xfrm>
                <a:off x="6874249" y="2966399"/>
                <a:ext cx="161925" cy="162924"/>
              </a:xfrm>
              <a:custGeom>
                <a:avLst/>
                <a:gdLst>
                  <a:gd name="connsiteX0" fmla="*/ 23660 w 161925"/>
                  <a:gd name="connsiteY0" fmla="*/ 23936 h 162924"/>
                  <a:gd name="connsiteX1" fmla="*/ 0 w 161925"/>
                  <a:gd name="connsiteY1" fmla="*/ 81458 h 162924"/>
                  <a:gd name="connsiteX2" fmla="*/ 80906 w 161925"/>
                  <a:gd name="connsiteY2" fmla="*/ 162925 h 162924"/>
                  <a:gd name="connsiteX3" fmla="*/ 161925 w 161925"/>
                  <a:gd name="connsiteY3" fmla="*/ 81458 h 162924"/>
                  <a:gd name="connsiteX4" fmla="*/ 138274 w 161925"/>
                  <a:gd name="connsiteY4" fmla="*/ 23936 h 162924"/>
                  <a:gd name="connsiteX5" fmla="*/ 80915 w 161925"/>
                  <a:gd name="connsiteY5" fmla="*/ 0 h 162924"/>
                  <a:gd name="connsiteX6" fmla="*/ 23660 w 161925"/>
                  <a:gd name="connsiteY6" fmla="*/ 23936 h 162924"/>
                  <a:gd name="connsiteX7" fmla="*/ 20860 w 161925"/>
                  <a:gd name="connsiteY7" fmla="*/ 81458 h 162924"/>
                  <a:gd name="connsiteX8" fmla="*/ 38491 w 161925"/>
                  <a:gd name="connsiteY8" fmla="*/ 38614 h 162924"/>
                  <a:gd name="connsiteX9" fmla="*/ 80915 w 161925"/>
                  <a:gd name="connsiteY9" fmla="*/ 20859 h 162924"/>
                  <a:gd name="connsiteX10" fmla="*/ 123463 w 161925"/>
                  <a:gd name="connsiteY10" fmla="*/ 38614 h 162924"/>
                  <a:gd name="connsiteX11" fmla="*/ 141065 w 161925"/>
                  <a:gd name="connsiteY11" fmla="*/ 81458 h 162924"/>
                  <a:gd name="connsiteX12" fmla="*/ 80924 w 161925"/>
                  <a:gd name="connsiteY12" fmla="*/ 142065 h 162924"/>
                  <a:gd name="connsiteX13" fmla="*/ 20860 w 161925"/>
                  <a:gd name="connsiteY13" fmla="*/ 81458 h 1629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1925" h="162924">
                    <a:moveTo>
                      <a:pt x="23660" y="23936"/>
                    </a:moveTo>
                    <a:cubicBezTo>
                      <a:pt x="8392" y="39329"/>
                      <a:pt x="0" y="59760"/>
                      <a:pt x="0" y="81458"/>
                    </a:cubicBezTo>
                    <a:cubicBezTo>
                      <a:pt x="0" y="126377"/>
                      <a:pt x="36309" y="162925"/>
                      <a:pt x="80906" y="162925"/>
                    </a:cubicBezTo>
                    <a:cubicBezTo>
                      <a:pt x="125568" y="162925"/>
                      <a:pt x="161925" y="126377"/>
                      <a:pt x="161925" y="81458"/>
                    </a:cubicBezTo>
                    <a:cubicBezTo>
                      <a:pt x="161925" y="59741"/>
                      <a:pt x="153534" y="39319"/>
                      <a:pt x="138274" y="23936"/>
                    </a:cubicBezTo>
                    <a:cubicBezTo>
                      <a:pt x="122987" y="8487"/>
                      <a:pt x="102603" y="0"/>
                      <a:pt x="80915" y="0"/>
                    </a:cubicBezTo>
                    <a:cubicBezTo>
                      <a:pt x="59303" y="0"/>
                      <a:pt x="38976" y="8496"/>
                      <a:pt x="23660" y="23936"/>
                    </a:cubicBezTo>
                    <a:close/>
                    <a:moveTo>
                      <a:pt x="20860" y="81458"/>
                    </a:moveTo>
                    <a:cubicBezTo>
                      <a:pt x="20860" y="65294"/>
                      <a:pt x="27118" y="50082"/>
                      <a:pt x="38491" y="38614"/>
                    </a:cubicBezTo>
                    <a:cubicBezTo>
                      <a:pt x="49844" y="27156"/>
                      <a:pt x="64913" y="20859"/>
                      <a:pt x="80915" y="20859"/>
                    </a:cubicBezTo>
                    <a:cubicBezTo>
                      <a:pt x="96993" y="20859"/>
                      <a:pt x="112100" y="27156"/>
                      <a:pt x="123463" y="38614"/>
                    </a:cubicBezTo>
                    <a:cubicBezTo>
                      <a:pt x="134807" y="50063"/>
                      <a:pt x="141065" y="65294"/>
                      <a:pt x="141065" y="81458"/>
                    </a:cubicBezTo>
                    <a:cubicBezTo>
                      <a:pt x="141065" y="114881"/>
                      <a:pt x="114090" y="142065"/>
                      <a:pt x="80924" y="142065"/>
                    </a:cubicBezTo>
                    <a:cubicBezTo>
                      <a:pt x="47797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7" name="Freeform 176">
                <a:extLst>
                  <a:ext uri="{FF2B5EF4-FFF2-40B4-BE49-F238E27FC236}">
                    <a16:creationId xmlns:a16="http://schemas.microsoft.com/office/drawing/2014/main" id="{5288D8D8-8627-324E-B98B-9A06D81D2501}"/>
                  </a:ext>
                </a:extLst>
              </p:cNvPr>
              <p:cNvSpPr/>
              <p:nvPr/>
            </p:nvSpPr>
            <p:spPr>
              <a:xfrm>
                <a:off x="7289844" y="2966399"/>
                <a:ext cx="162134" cy="162934"/>
              </a:xfrm>
              <a:custGeom>
                <a:avLst/>
                <a:gdLst>
                  <a:gd name="connsiteX0" fmla="*/ 23793 w 162134"/>
                  <a:gd name="connsiteY0" fmla="*/ 23927 h 162934"/>
                  <a:gd name="connsiteX1" fmla="*/ 0 w 162134"/>
                  <a:gd name="connsiteY1" fmla="*/ 81467 h 162934"/>
                  <a:gd name="connsiteX2" fmla="*/ 81086 w 162134"/>
                  <a:gd name="connsiteY2" fmla="*/ 162935 h 162934"/>
                  <a:gd name="connsiteX3" fmla="*/ 162134 w 162134"/>
                  <a:gd name="connsiteY3" fmla="*/ 81467 h 162934"/>
                  <a:gd name="connsiteX4" fmla="*/ 138408 w 162134"/>
                  <a:gd name="connsiteY4" fmla="*/ 23927 h 162934"/>
                  <a:gd name="connsiteX5" fmla="*/ 81086 w 162134"/>
                  <a:gd name="connsiteY5" fmla="*/ 0 h 162934"/>
                  <a:gd name="connsiteX6" fmla="*/ 23793 w 162134"/>
                  <a:gd name="connsiteY6" fmla="*/ 23927 h 162934"/>
                  <a:gd name="connsiteX7" fmla="*/ 20860 w 162134"/>
                  <a:gd name="connsiteY7" fmla="*/ 81458 h 162934"/>
                  <a:gd name="connsiteX8" fmla="*/ 38576 w 162134"/>
                  <a:gd name="connsiteY8" fmla="*/ 38633 h 162934"/>
                  <a:gd name="connsiteX9" fmla="*/ 8107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76 w 162134"/>
                  <a:gd name="connsiteY12" fmla="*/ 142065 h 162934"/>
                  <a:gd name="connsiteX13" fmla="*/ 2086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3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86" y="162935"/>
                      <a:pt x="81086" y="162935"/>
                    </a:cubicBezTo>
                    <a:cubicBezTo>
                      <a:pt x="125787" y="162935"/>
                      <a:pt x="162134" y="126387"/>
                      <a:pt x="162134" y="81467"/>
                    </a:cubicBezTo>
                    <a:cubicBezTo>
                      <a:pt x="162134" y="59769"/>
                      <a:pt x="153714" y="39338"/>
                      <a:pt x="138408" y="23927"/>
                    </a:cubicBezTo>
                    <a:cubicBezTo>
                      <a:pt x="123082" y="8496"/>
                      <a:pt x="102737" y="0"/>
                      <a:pt x="81086" y="0"/>
                    </a:cubicBezTo>
                    <a:cubicBezTo>
                      <a:pt x="59493" y="0"/>
                      <a:pt x="39128" y="8496"/>
                      <a:pt x="23793" y="23927"/>
                    </a:cubicBezTo>
                    <a:close/>
                    <a:moveTo>
                      <a:pt x="20860" y="81458"/>
                    </a:moveTo>
                    <a:cubicBezTo>
                      <a:pt x="20860" y="65332"/>
                      <a:pt x="27146" y="50120"/>
                      <a:pt x="38576" y="38633"/>
                    </a:cubicBezTo>
                    <a:cubicBezTo>
                      <a:pt x="49987" y="27175"/>
                      <a:pt x="65056" y="20859"/>
                      <a:pt x="81076" y="20859"/>
                    </a:cubicBezTo>
                    <a:cubicBezTo>
                      <a:pt x="97117" y="20859"/>
                      <a:pt x="112204" y="27175"/>
                      <a:pt x="123597" y="38633"/>
                    </a:cubicBezTo>
                    <a:cubicBezTo>
                      <a:pt x="134998" y="50101"/>
                      <a:pt x="141265" y="65313"/>
                      <a:pt x="141265" y="81458"/>
                    </a:cubicBezTo>
                    <a:cubicBezTo>
                      <a:pt x="141265" y="114881"/>
                      <a:pt x="114290" y="142065"/>
                      <a:pt x="81076" y="142065"/>
                    </a:cubicBezTo>
                    <a:cubicBezTo>
                      <a:pt x="47892" y="142065"/>
                      <a:pt x="20860" y="114881"/>
                      <a:pt x="2086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8" name="Freeform 177">
                <a:extLst>
                  <a:ext uri="{FF2B5EF4-FFF2-40B4-BE49-F238E27FC236}">
                    <a16:creationId xmlns:a16="http://schemas.microsoft.com/office/drawing/2014/main" id="{7A92925B-5487-1549-B1C2-0D376B9D76FD}"/>
                  </a:ext>
                </a:extLst>
              </p:cNvPr>
              <p:cNvSpPr/>
              <p:nvPr/>
            </p:nvSpPr>
            <p:spPr>
              <a:xfrm>
                <a:off x="7497746" y="2966399"/>
                <a:ext cx="162134" cy="162934"/>
              </a:xfrm>
              <a:custGeom>
                <a:avLst/>
                <a:gdLst>
                  <a:gd name="connsiteX0" fmla="*/ 23794 w 162134"/>
                  <a:gd name="connsiteY0" fmla="*/ 23927 h 162934"/>
                  <a:gd name="connsiteX1" fmla="*/ 0 w 162134"/>
                  <a:gd name="connsiteY1" fmla="*/ 81467 h 162934"/>
                  <a:gd name="connsiteX2" fmla="*/ 81096 w 162134"/>
                  <a:gd name="connsiteY2" fmla="*/ 162935 h 162934"/>
                  <a:gd name="connsiteX3" fmla="*/ 162135 w 162134"/>
                  <a:gd name="connsiteY3" fmla="*/ 81467 h 162934"/>
                  <a:gd name="connsiteX4" fmla="*/ 138408 w 162134"/>
                  <a:gd name="connsiteY4" fmla="*/ 23927 h 162934"/>
                  <a:gd name="connsiteX5" fmla="*/ 81096 w 162134"/>
                  <a:gd name="connsiteY5" fmla="*/ 0 h 162934"/>
                  <a:gd name="connsiteX6" fmla="*/ 23794 w 162134"/>
                  <a:gd name="connsiteY6" fmla="*/ 23927 h 162934"/>
                  <a:gd name="connsiteX7" fmla="*/ 20870 w 162134"/>
                  <a:gd name="connsiteY7" fmla="*/ 81458 h 162934"/>
                  <a:gd name="connsiteX8" fmla="*/ 38586 w 162134"/>
                  <a:gd name="connsiteY8" fmla="*/ 38633 h 162934"/>
                  <a:gd name="connsiteX9" fmla="*/ 81086 w 162134"/>
                  <a:gd name="connsiteY9" fmla="*/ 20859 h 162934"/>
                  <a:gd name="connsiteX10" fmla="*/ 123597 w 162134"/>
                  <a:gd name="connsiteY10" fmla="*/ 38633 h 162934"/>
                  <a:gd name="connsiteX11" fmla="*/ 141265 w 162134"/>
                  <a:gd name="connsiteY11" fmla="*/ 81458 h 162934"/>
                  <a:gd name="connsiteX12" fmla="*/ 81086 w 162134"/>
                  <a:gd name="connsiteY12" fmla="*/ 142065 h 162934"/>
                  <a:gd name="connsiteX13" fmla="*/ 20870 w 162134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794" y="23927"/>
                    </a:moveTo>
                    <a:cubicBezTo>
                      <a:pt x="8468" y="39338"/>
                      <a:pt x="0" y="59769"/>
                      <a:pt x="0" y="81467"/>
                    </a:cubicBezTo>
                    <a:cubicBezTo>
                      <a:pt x="0" y="126387"/>
                      <a:pt x="36376" y="162935"/>
                      <a:pt x="81096" y="162935"/>
                    </a:cubicBezTo>
                    <a:cubicBezTo>
                      <a:pt x="125787" y="162935"/>
                      <a:pt x="162135" y="126387"/>
                      <a:pt x="162135" y="81467"/>
                    </a:cubicBezTo>
                    <a:cubicBezTo>
                      <a:pt x="162135" y="59769"/>
                      <a:pt x="153714" y="39338"/>
                      <a:pt x="138408" y="23927"/>
                    </a:cubicBezTo>
                    <a:cubicBezTo>
                      <a:pt x="123082" y="8496"/>
                      <a:pt x="102727" y="0"/>
                      <a:pt x="81096" y="0"/>
                    </a:cubicBezTo>
                    <a:cubicBezTo>
                      <a:pt x="59484" y="0"/>
                      <a:pt x="39138" y="8496"/>
                      <a:pt x="23794" y="23927"/>
                    </a:cubicBezTo>
                    <a:close/>
                    <a:moveTo>
                      <a:pt x="20870" y="81458"/>
                    </a:moveTo>
                    <a:cubicBezTo>
                      <a:pt x="20870" y="65332"/>
                      <a:pt x="27147" y="50120"/>
                      <a:pt x="38586" y="38633"/>
                    </a:cubicBezTo>
                    <a:cubicBezTo>
                      <a:pt x="49988" y="27175"/>
                      <a:pt x="65065" y="20859"/>
                      <a:pt x="81086" y="20859"/>
                    </a:cubicBezTo>
                    <a:cubicBezTo>
                      <a:pt x="97127" y="20859"/>
                      <a:pt x="112214" y="27175"/>
                      <a:pt x="123597" y="38633"/>
                    </a:cubicBezTo>
                    <a:cubicBezTo>
                      <a:pt x="134988" y="50101"/>
                      <a:pt x="141265" y="65313"/>
                      <a:pt x="141265" y="81458"/>
                    </a:cubicBezTo>
                    <a:cubicBezTo>
                      <a:pt x="141265" y="114881"/>
                      <a:pt x="114272" y="142065"/>
                      <a:pt x="81086" y="142065"/>
                    </a:cubicBezTo>
                    <a:cubicBezTo>
                      <a:pt x="4787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79" name="Freeform 178">
                <a:extLst>
                  <a:ext uri="{FF2B5EF4-FFF2-40B4-BE49-F238E27FC236}">
                    <a16:creationId xmlns:a16="http://schemas.microsoft.com/office/drawing/2014/main" id="{BCF3D1A6-F685-6342-B58A-FD95A61FBE49}"/>
                  </a:ext>
                </a:extLst>
              </p:cNvPr>
              <p:cNvSpPr/>
              <p:nvPr/>
            </p:nvSpPr>
            <p:spPr>
              <a:xfrm>
                <a:off x="7705658" y="2966399"/>
                <a:ext cx="162163" cy="162934"/>
              </a:xfrm>
              <a:custGeom>
                <a:avLst/>
                <a:gdLst>
                  <a:gd name="connsiteX0" fmla="*/ 23708 w 162163"/>
                  <a:gd name="connsiteY0" fmla="*/ 23927 h 162934"/>
                  <a:gd name="connsiteX1" fmla="*/ 0 w 162163"/>
                  <a:gd name="connsiteY1" fmla="*/ 81467 h 162934"/>
                  <a:gd name="connsiteX2" fmla="*/ 81086 w 162163"/>
                  <a:gd name="connsiteY2" fmla="*/ 162935 h 162934"/>
                  <a:gd name="connsiteX3" fmla="*/ 162163 w 162163"/>
                  <a:gd name="connsiteY3" fmla="*/ 81467 h 162934"/>
                  <a:gd name="connsiteX4" fmla="*/ 138408 w 162163"/>
                  <a:gd name="connsiteY4" fmla="*/ 23927 h 162934"/>
                  <a:gd name="connsiteX5" fmla="*/ 81086 w 162163"/>
                  <a:gd name="connsiteY5" fmla="*/ 0 h 162934"/>
                  <a:gd name="connsiteX6" fmla="*/ 23708 w 162163"/>
                  <a:gd name="connsiteY6" fmla="*/ 23927 h 162934"/>
                  <a:gd name="connsiteX7" fmla="*/ 20870 w 162163"/>
                  <a:gd name="connsiteY7" fmla="*/ 81458 h 162934"/>
                  <a:gd name="connsiteX8" fmla="*/ 38529 w 162163"/>
                  <a:gd name="connsiteY8" fmla="*/ 38633 h 162934"/>
                  <a:gd name="connsiteX9" fmla="*/ 81086 w 162163"/>
                  <a:gd name="connsiteY9" fmla="*/ 20859 h 162934"/>
                  <a:gd name="connsiteX10" fmla="*/ 123625 w 162163"/>
                  <a:gd name="connsiteY10" fmla="*/ 38633 h 162934"/>
                  <a:gd name="connsiteX11" fmla="*/ 141294 w 162163"/>
                  <a:gd name="connsiteY11" fmla="*/ 81458 h 162934"/>
                  <a:gd name="connsiteX12" fmla="*/ 81086 w 162163"/>
                  <a:gd name="connsiteY12" fmla="*/ 142065 h 162934"/>
                  <a:gd name="connsiteX13" fmla="*/ 20870 w 162163"/>
                  <a:gd name="connsiteY13" fmla="*/ 8145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63" h="162934">
                    <a:moveTo>
                      <a:pt x="23708" y="23927"/>
                    </a:moveTo>
                    <a:cubicBezTo>
                      <a:pt x="8420" y="39319"/>
                      <a:pt x="0" y="59750"/>
                      <a:pt x="0" y="81467"/>
                    </a:cubicBezTo>
                    <a:cubicBezTo>
                      <a:pt x="0" y="126387"/>
                      <a:pt x="36366" y="162935"/>
                      <a:pt x="81086" y="162935"/>
                    </a:cubicBezTo>
                    <a:cubicBezTo>
                      <a:pt x="125787" y="162935"/>
                      <a:pt x="162163" y="126387"/>
                      <a:pt x="162163" y="81467"/>
                    </a:cubicBezTo>
                    <a:cubicBezTo>
                      <a:pt x="162163" y="59769"/>
                      <a:pt x="153743" y="39338"/>
                      <a:pt x="138408" y="23927"/>
                    </a:cubicBezTo>
                    <a:cubicBezTo>
                      <a:pt x="123063" y="8496"/>
                      <a:pt x="102708" y="0"/>
                      <a:pt x="81086" y="0"/>
                    </a:cubicBezTo>
                    <a:cubicBezTo>
                      <a:pt x="59398" y="0"/>
                      <a:pt x="39024" y="8496"/>
                      <a:pt x="23708" y="23927"/>
                    </a:cubicBezTo>
                    <a:close/>
                    <a:moveTo>
                      <a:pt x="20870" y="81458"/>
                    </a:moveTo>
                    <a:cubicBezTo>
                      <a:pt x="20870" y="65294"/>
                      <a:pt x="27137" y="50082"/>
                      <a:pt x="38529" y="38633"/>
                    </a:cubicBezTo>
                    <a:cubicBezTo>
                      <a:pt x="49882" y="27156"/>
                      <a:pt x="64999" y="20859"/>
                      <a:pt x="81086" y="20859"/>
                    </a:cubicBezTo>
                    <a:cubicBezTo>
                      <a:pt x="97098" y="20859"/>
                      <a:pt x="112214" y="27175"/>
                      <a:pt x="123625" y="38633"/>
                    </a:cubicBezTo>
                    <a:cubicBezTo>
                      <a:pt x="135007" y="50101"/>
                      <a:pt x="141294" y="65313"/>
                      <a:pt x="141294" y="81458"/>
                    </a:cubicBezTo>
                    <a:cubicBezTo>
                      <a:pt x="141294" y="114881"/>
                      <a:pt x="114281" y="142065"/>
                      <a:pt x="81086" y="142065"/>
                    </a:cubicBezTo>
                    <a:cubicBezTo>
                      <a:pt x="47883" y="142065"/>
                      <a:pt x="20870" y="114881"/>
                      <a:pt x="20870" y="814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0" name="Freeform 179">
                <a:extLst>
                  <a:ext uri="{FF2B5EF4-FFF2-40B4-BE49-F238E27FC236}">
                    <a16:creationId xmlns:a16="http://schemas.microsoft.com/office/drawing/2014/main" id="{4CD765F8-C349-B048-99D2-ECD94B8BFD78}"/>
                  </a:ext>
                </a:extLst>
              </p:cNvPr>
              <p:cNvSpPr/>
              <p:nvPr/>
            </p:nvSpPr>
            <p:spPr>
              <a:xfrm>
                <a:off x="6404591" y="2428255"/>
                <a:ext cx="162143" cy="162934"/>
              </a:xfrm>
              <a:custGeom>
                <a:avLst/>
                <a:gdLst>
                  <a:gd name="connsiteX0" fmla="*/ 23679 w 162143"/>
                  <a:gd name="connsiteY0" fmla="*/ 23860 h 162934"/>
                  <a:gd name="connsiteX1" fmla="*/ 0 w 162143"/>
                  <a:gd name="connsiteY1" fmla="*/ 81448 h 162934"/>
                  <a:gd name="connsiteX2" fmla="*/ 81067 w 162143"/>
                  <a:gd name="connsiteY2" fmla="*/ 162935 h 162934"/>
                  <a:gd name="connsiteX3" fmla="*/ 162144 w 162143"/>
                  <a:gd name="connsiteY3" fmla="*/ 81448 h 162934"/>
                  <a:gd name="connsiteX4" fmla="*/ 81067 w 162143"/>
                  <a:gd name="connsiteY4" fmla="*/ 0 h 162934"/>
                  <a:gd name="connsiteX5" fmla="*/ 23679 w 162143"/>
                  <a:gd name="connsiteY5" fmla="*/ 23860 h 162934"/>
                  <a:gd name="connsiteX6" fmla="*/ 20869 w 162143"/>
                  <a:gd name="connsiteY6" fmla="*/ 81448 h 162934"/>
                  <a:gd name="connsiteX7" fmla="*/ 38500 w 162143"/>
                  <a:gd name="connsiteY7" fmla="*/ 38576 h 162934"/>
                  <a:gd name="connsiteX8" fmla="*/ 81067 w 162143"/>
                  <a:gd name="connsiteY8" fmla="*/ 20869 h 162934"/>
                  <a:gd name="connsiteX9" fmla="*/ 141284 w 162143"/>
                  <a:gd name="connsiteY9" fmla="*/ 81448 h 162934"/>
                  <a:gd name="connsiteX10" fmla="*/ 81067 w 162143"/>
                  <a:gd name="connsiteY10" fmla="*/ 142075 h 162934"/>
                  <a:gd name="connsiteX11" fmla="*/ 20869 w 162143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43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95" y="162935"/>
                      <a:pt x="81067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67" y="0"/>
                    </a:cubicBezTo>
                    <a:cubicBezTo>
                      <a:pt x="59350" y="0"/>
                      <a:pt x="38976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500" y="38576"/>
                    </a:cubicBezTo>
                    <a:cubicBezTo>
                      <a:pt x="49825" y="27146"/>
                      <a:pt x="64941" y="20869"/>
                      <a:pt x="81067" y="20869"/>
                    </a:cubicBezTo>
                    <a:cubicBezTo>
                      <a:pt x="114252" y="20869"/>
                      <a:pt x="141284" y="48054"/>
                      <a:pt x="141284" y="81448"/>
                    </a:cubicBezTo>
                    <a:cubicBezTo>
                      <a:pt x="141284" y="114871"/>
                      <a:pt x="114252" y="142075"/>
                      <a:pt x="81067" y="142075"/>
                    </a:cubicBezTo>
                    <a:cubicBezTo>
                      <a:pt x="47892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1" name="Freeform 180">
                <a:extLst>
                  <a:ext uri="{FF2B5EF4-FFF2-40B4-BE49-F238E27FC236}">
                    <a16:creationId xmlns:a16="http://schemas.microsoft.com/office/drawing/2014/main" id="{595B1C1B-ED67-1241-AFB0-0E1DCEF5E92A}"/>
                  </a:ext>
                </a:extLst>
              </p:cNvPr>
              <p:cNvSpPr/>
              <p:nvPr/>
            </p:nvSpPr>
            <p:spPr>
              <a:xfrm>
                <a:off x="6612502" y="2428255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60 h 162934"/>
                  <a:gd name="connsiteX1" fmla="*/ 0 w 162134"/>
                  <a:gd name="connsiteY1" fmla="*/ 81448 h 162934"/>
                  <a:gd name="connsiteX2" fmla="*/ 81058 w 162134"/>
                  <a:gd name="connsiteY2" fmla="*/ 162935 h 162934"/>
                  <a:gd name="connsiteX3" fmla="*/ 162134 w 162134"/>
                  <a:gd name="connsiteY3" fmla="*/ 81448 h 162934"/>
                  <a:gd name="connsiteX4" fmla="*/ 81058 w 162134"/>
                  <a:gd name="connsiteY4" fmla="*/ 0 h 162934"/>
                  <a:gd name="connsiteX5" fmla="*/ 23679 w 162134"/>
                  <a:gd name="connsiteY5" fmla="*/ 23860 h 162934"/>
                  <a:gd name="connsiteX6" fmla="*/ 20869 w 162134"/>
                  <a:gd name="connsiteY6" fmla="*/ 81448 h 162934"/>
                  <a:gd name="connsiteX7" fmla="*/ 38481 w 162134"/>
                  <a:gd name="connsiteY7" fmla="*/ 38576 h 162934"/>
                  <a:gd name="connsiteX8" fmla="*/ 81058 w 162134"/>
                  <a:gd name="connsiteY8" fmla="*/ 20869 h 162934"/>
                  <a:gd name="connsiteX9" fmla="*/ 141275 w 162134"/>
                  <a:gd name="connsiteY9" fmla="*/ 81448 h 162934"/>
                  <a:gd name="connsiteX10" fmla="*/ 81058 w 162134"/>
                  <a:gd name="connsiteY10" fmla="*/ 142075 h 162934"/>
                  <a:gd name="connsiteX11" fmla="*/ 20869 w 162134"/>
                  <a:gd name="connsiteY11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34" h="162934">
                    <a:moveTo>
                      <a:pt x="23679" y="23860"/>
                    </a:moveTo>
                    <a:cubicBezTo>
                      <a:pt x="8429" y="39234"/>
                      <a:pt x="0" y="59674"/>
                      <a:pt x="0" y="81448"/>
                    </a:cubicBez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58" y="162935"/>
                      <a:pt x="162134" y="126387"/>
                      <a:pt x="162134" y="81448"/>
                    </a:cubicBezTo>
                    <a:cubicBezTo>
                      <a:pt x="162134" y="36547"/>
                      <a:pt x="125768" y="0"/>
                      <a:pt x="81058" y="0"/>
                    </a:cubicBezTo>
                    <a:cubicBezTo>
                      <a:pt x="59350" y="0"/>
                      <a:pt x="38967" y="8487"/>
                      <a:pt x="23679" y="23860"/>
                    </a:cubicBezTo>
                    <a:close/>
                    <a:moveTo>
                      <a:pt x="20869" y="81448"/>
                    </a:moveTo>
                    <a:cubicBezTo>
                      <a:pt x="20869" y="65218"/>
                      <a:pt x="27118" y="49987"/>
                      <a:pt x="38481" y="38576"/>
                    </a:cubicBezTo>
                    <a:cubicBezTo>
                      <a:pt x="49816" y="27146"/>
                      <a:pt x="64922" y="20869"/>
                      <a:pt x="81058" y="20869"/>
                    </a:cubicBezTo>
                    <a:cubicBezTo>
                      <a:pt x="114252" y="20869"/>
                      <a:pt x="141275" y="48054"/>
                      <a:pt x="141275" y="81448"/>
                    </a:cubicBezTo>
                    <a:cubicBezTo>
                      <a:pt x="141275" y="114871"/>
                      <a:pt x="114252" y="142075"/>
                      <a:pt x="81058" y="142075"/>
                    </a:cubicBezTo>
                    <a:cubicBezTo>
                      <a:pt x="47873" y="142075"/>
                      <a:pt x="20869" y="114871"/>
                      <a:pt x="20869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2" name="Freeform 181">
                <a:extLst>
                  <a:ext uri="{FF2B5EF4-FFF2-40B4-BE49-F238E27FC236}">
                    <a16:creationId xmlns:a16="http://schemas.microsoft.com/office/drawing/2014/main" id="{DA346BB6-1805-974E-955E-A4C2B37A2239}"/>
                  </a:ext>
                </a:extLst>
              </p:cNvPr>
              <p:cNvSpPr/>
              <p:nvPr/>
            </p:nvSpPr>
            <p:spPr>
              <a:xfrm>
                <a:off x="7028316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48 w 161925"/>
                  <a:gd name="connsiteY1" fmla="*/ 162935 h 162934"/>
                  <a:gd name="connsiteX2" fmla="*/ 161925 w 161925"/>
                  <a:gd name="connsiteY2" fmla="*/ 81448 h 162934"/>
                  <a:gd name="connsiteX3" fmla="*/ 80848 w 161925"/>
                  <a:gd name="connsiteY3" fmla="*/ 0 h 162934"/>
                  <a:gd name="connsiteX4" fmla="*/ 0 w 161925"/>
                  <a:gd name="connsiteY4" fmla="*/ 81448 h 162934"/>
                  <a:gd name="connsiteX5" fmla="*/ 20850 w 161925"/>
                  <a:gd name="connsiteY5" fmla="*/ 81448 h 162934"/>
                  <a:gd name="connsiteX6" fmla="*/ 80848 w 161925"/>
                  <a:gd name="connsiteY6" fmla="*/ 20869 h 162934"/>
                  <a:gd name="connsiteX7" fmla="*/ 141065 w 161925"/>
                  <a:gd name="connsiteY7" fmla="*/ 81448 h 162934"/>
                  <a:gd name="connsiteX8" fmla="*/ 80848 w 161925"/>
                  <a:gd name="connsiteY8" fmla="*/ 142075 h 162934"/>
                  <a:gd name="connsiteX9" fmla="*/ 2085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39" y="162935"/>
                      <a:pt x="161925" y="126387"/>
                      <a:pt x="161925" y="81448"/>
                    </a:cubicBezTo>
                    <a:cubicBezTo>
                      <a:pt x="161925" y="36547"/>
                      <a:pt x="125549" y="0"/>
                      <a:pt x="80848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50" y="81448"/>
                    </a:moveTo>
                    <a:cubicBezTo>
                      <a:pt x="20850" y="48054"/>
                      <a:pt x="47777" y="20869"/>
                      <a:pt x="80848" y="20869"/>
                    </a:cubicBezTo>
                    <a:cubicBezTo>
                      <a:pt x="114033" y="20869"/>
                      <a:pt x="141065" y="48054"/>
                      <a:pt x="141065" y="81448"/>
                    </a:cubicBezTo>
                    <a:cubicBezTo>
                      <a:pt x="141065" y="114871"/>
                      <a:pt x="114033" y="142075"/>
                      <a:pt x="80848" y="142075"/>
                    </a:cubicBezTo>
                    <a:cubicBezTo>
                      <a:pt x="47777" y="142075"/>
                      <a:pt x="20850" y="114871"/>
                      <a:pt x="2085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3" name="Freeform 182">
                <a:extLst>
                  <a:ext uri="{FF2B5EF4-FFF2-40B4-BE49-F238E27FC236}">
                    <a16:creationId xmlns:a16="http://schemas.microsoft.com/office/drawing/2014/main" id="{39889ECF-C70E-6249-98BA-98FB07686A45}"/>
                  </a:ext>
                </a:extLst>
              </p:cNvPr>
              <p:cNvSpPr/>
              <p:nvPr/>
            </p:nvSpPr>
            <p:spPr>
              <a:xfrm>
                <a:off x="7236218" y="2428255"/>
                <a:ext cx="161925" cy="162934"/>
              </a:xfrm>
              <a:custGeom>
                <a:avLst/>
                <a:gdLst>
                  <a:gd name="connsiteX0" fmla="*/ 0 w 161925"/>
                  <a:gd name="connsiteY0" fmla="*/ 81448 h 162934"/>
                  <a:gd name="connsiteX1" fmla="*/ 80839 w 161925"/>
                  <a:gd name="connsiteY1" fmla="*/ 162935 h 162934"/>
                  <a:gd name="connsiteX2" fmla="*/ 161925 w 161925"/>
                  <a:gd name="connsiteY2" fmla="*/ 81448 h 162934"/>
                  <a:gd name="connsiteX3" fmla="*/ 80839 w 161925"/>
                  <a:gd name="connsiteY3" fmla="*/ 0 h 162934"/>
                  <a:gd name="connsiteX4" fmla="*/ 0 w 161925"/>
                  <a:gd name="connsiteY4" fmla="*/ 81448 h 162934"/>
                  <a:gd name="connsiteX5" fmla="*/ 20860 w 161925"/>
                  <a:gd name="connsiteY5" fmla="*/ 81448 h 162934"/>
                  <a:gd name="connsiteX6" fmla="*/ 80839 w 161925"/>
                  <a:gd name="connsiteY6" fmla="*/ 20869 h 162934"/>
                  <a:gd name="connsiteX7" fmla="*/ 141056 w 161925"/>
                  <a:gd name="connsiteY7" fmla="*/ 81448 h 162934"/>
                  <a:gd name="connsiteX8" fmla="*/ 80839 w 161925"/>
                  <a:gd name="connsiteY8" fmla="*/ 142075 h 162934"/>
                  <a:gd name="connsiteX9" fmla="*/ 20860 w 161925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48"/>
                    </a:moveTo>
                    <a:cubicBezTo>
                      <a:pt x="0" y="126387"/>
                      <a:pt x="36271" y="162935"/>
                      <a:pt x="80839" y="162935"/>
                    </a:cubicBezTo>
                    <a:cubicBezTo>
                      <a:pt x="125549" y="162935"/>
                      <a:pt x="161925" y="126387"/>
                      <a:pt x="161925" y="81448"/>
                    </a:cubicBezTo>
                    <a:cubicBezTo>
                      <a:pt x="161925" y="36547"/>
                      <a:pt x="125559" y="0"/>
                      <a:pt x="80839" y="0"/>
                    </a:cubicBezTo>
                    <a:cubicBezTo>
                      <a:pt x="36271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768" y="20869"/>
                      <a:pt x="80839" y="20869"/>
                    </a:cubicBezTo>
                    <a:cubicBezTo>
                      <a:pt x="114043" y="20869"/>
                      <a:pt x="141056" y="48054"/>
                      <a:pt x="141056" y="81448"/>
                    </a:cubicBezTo>
                    <a:cubicBezTo>
                      <a:pt x="141056" y="114871"/>
                      <a:pt x="114043" y="142075"/>
                      <a:pt x="80839" y="142075"/>
                    </a:cubicBezTo>
                    <a:cubicBezTo>
                      <a:pt x="47777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4" name="Freeform 183">
                <a:extLst>
                  <a:ext uri="{FF2B5EF4-FFF2-40B4-BE49-F238E27FC236}">
                    <a16:creationId xmlns:a16="http://schemas.microsoft.com/office/drawing/2014/main" id="{54483AA1-44B9-7E4F-BCC7-A79D461003D2}"/>
                  </a:ext>
                </a:extLst>
              </p:cNvPr>
              <p:cNvSpPr/>
              <p:nvPr/>
            </p:nvSpPr>
            <p:spPr>
              <a:xfrm>
                <a:off x="7443920" y="2428255"/>
                <a:ext cx="162144" cy="162934"/>
              </a:xfrm>
              <a:custGeom>
                <a:avLst/>
                <a:gdLst>
                  <a:gd name="connsiteX0" fmla="*/ 0 w 162144"/>
                  <a:gd name="connsiteY0" fmla="*/ 81448 h 162934"/>
                  <a:gd name="connsiteX1" fmla="*/ 81049 w 162144"/>
                  <a:gd name="connsiteY1" fmla="*/ 162935 h 162934"/>
                  <a:gd name="connsiteX2" fmla="*/ 162144 w 162144"/>
                  <a:gd name="connsiteY2" fmla="*/ 81448 h 162934"/>
                  <a:gd name="connsiteX3" fmla="*/ 81049 w 162144"/>
                  <a:gd name="connsiteY3" fmla="*/ 0 h 162934"/>
                  <a:gd name="connsiteX4" fmla="*/ 0 w 162144"/>
                  <a:gd name="connsiteY4" fmla="*/ 81448 h 162934"/>
                  <a:gd name="connsiteX5" fmla="*/ 20860 w 162144"/>
                  <a:gd name="connsiteY5" fmla="*/ 81448 h 162934"/>
                  <a:gd name="connsiteX6" fmla="*/ 81039 w 162144"/>
                  <a:gd name="connsiteY6" fmla="*/ 20869 h 162934"/>
                  <a:gd name="connsiteX7" fmla="*/ 141256 w 162144"/>
                  <a:gd name="connsiteY7" fmla="*/ 81448 h 162934"/>
                  <a:gd name="connsiteX8" fmla="*/ 81039 w 162144"/>
                  <a:gd name="connsiteY8" fmla="*/ 142075 h 162934"/>
                  <a:gd name="connsiteX9" fmla="*/ 20860 w 162144"/>
                  <a:gd name="connsiteY9" fmla="*/ 81448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4" h="162934">
                    <a:moveTo>
                      <a:pt x="0" y="81448"/>
                    </a:moveTo>
                    <a:cubicBezTo>
                      <a:pt x="0" y="126387"/>
                      <a:pt x="36376" y="162935"/>
                      <a:pt x="81049" y="162935"/>
                    </a:cubicBezTo>
                    <a:cubicBezTo>
                      <a:pt x="125759" y="162935"/>
                      <a:pt x="162144" y="126387"/>
                      <a:pt x="162144" y="81448"/>
                    </a:cubicBezTo>
                    <a:cubicBezTo>
                      <a:pt x="162144" y="36547"/>
                      <a:pt x="125768" y="0"/>
                      <a:pt x="81049" y="0"/>
                    </a:cubicBezTo>
                    <a:cubicBezTo>
                      <a:pt x="36376" y="0"/>
                      <a:pt x="0" y="36547"/>
                      <a:pt x="0" y="81448"/>
                    </a:cubicBezTo>
                    <a:close/>
                    <a:moveTo>
                      <a:pt x="20860" y="81448"/>
                    </a:moveTo>
                    <a:cubicBezTo>
                      <a:pt x="20860" y="48054"/>
                      <a:pt x="47883" y="20869"/>
                      <a:pt x="81039" y="20869"/>
                    </a:cubicBezTo>
                    <a:cubicBezTo>
                      <a:pt x="114252" y="20869"/>
                      <a:pt x="141256" y="48054"/>
                      <a:pt x="141256" y="81448"/>
                    </a:cubicBezTo>
                    <a:cubicBezTo>
                      <a:pt x="141256" y="114871"/>
                      <a:pt x="114252" y="142075"/>
                      <a:pt x="81039" y="142075"/>
                    </a:cubicBezTo>
                    <a:cubicBezTo>
                      <a:pt x="47883" y="142075"/>
                      <a:pt x="20860" y="114871"/>
                      <a:pt x="20860" y="8144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5" name="Freeform 184">
                <a:extLst>
                  <a:ext uri="{FF2B5EF4-FFF2-40B4-BE49-F238E27FC236}">
                    <a16:creationId xmlns:a16="http://schemas.microsoft.com/office/drawing/2014/main" id="{11744188-AE71-B447-A0CF-3FDBD99C0DBC}"/>
                  </a:ext>
                </a:extLst>
              </p:cNvPr>
              <p:cNvSpPr/>
              <p:nvPr/>
            </p:nvSpPr>
            <p:spPr>
              <a:xfrm>
                <a:off x="6449710" y="2248471"/>
                <a:ext cx="161886" cy="162934"/>
              </a:xfrm>
              <a:custGeom>
                <a:avLst/>
                <a:gdLst>
                  <a:gd name="connsiteX0" fmla="*/ 0 w 161886"/>
                  <a:gd name="connsiteY0" fmla="*/ 81486 h 162934"/>
                  <a:gd name="connsiteX1" fmla="*/ 80791 w 161886"/>
                  <a:gd name="connsiteY1" fmla="*/ 162935 h 162934"/>
                  <a:gd name="connsiteX2" fmla="*/ 161887 w 161886"/>
                  <a:gd name="connsiteY2" fmla="*/ 81486 h 162934"/>
                  <a:gd name="connsiteX3" fmla="*/ 80791 w 161886"/>
                  <a:gd name="connsiteY3" fmla="*/ 0 h 162934"/>
                  <a:gd name="connsiteX4" fmla="*/ 0 w 161886"/>
                  <a:gd name="connsiteY4" fmla="*/ 81486 h 162934"/>
                  <a:gd name="connsiteX5" fmla="*/ 20850 w 161886"/>
                  <a:gd name="connsiteY5" fmla="*/ 81486 h 162934"/>
                  <a:gd name="connsiteX6" fmla="*/ 80791 w 161886"/>
                  <a:gd name="connsiteY6" fmla="*/ 20860 h 162934"/>
                  <a:gd name="connsiteX7" fmla="*/ 141008 w 161886"/>
                  <a:gd name="connsiteY7" fmla="*/ 81486 h 162934"/>
                  <a:gd name="connsiteX8" fmla="*/ 80791 w 161886"/>
                  <a:gd name="connsiteY8" fmla="*/ 142075 h 162934"/>
                  <a:gd name="connsiteX9" fmla="*/ 20850 w 161886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886" h="162934">
                    <a:moveTo>
                      <a:pt x="0" y="81486"/>
                    </a:moveTo>
                    <a:cubicBezTo>
                      <a:pt x="0" y="126387"/>
                      <a:pt x="36261" y="162935"/>
                      <a:pt x="80791" y="162935"/>
                    </a:cubicBezTo>
                    <a:cubicBezTo>
                      <a:pt x="125520" y="162935"/>
                      <a:pt x="161887" y="126387"/>
                      <a:pt x="161887" y="81486"/>
                    </a:cubicBezTo>
                    <a:cubicBezTo>
                      <a:pt x="161887" y="36547"/>
                      <a:pt x="125530" y="0"/>
                      <a:pt x="80791" y="0"/>
                    </a:cubicBezTo>
                    <a:cubicBezTo>
                      <a:pt x="36252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758" y="20860"/>
                      <a:pt x="80791" y="20860"/>
                    </a:cubicBezTo>
                    <a:cubicBezTo>
                      <a:pt x="114005" y="20860"/>
                      <a:pt x="141008" y="48063"/>
                      <a:pt x="141008" y="81486"/>
                    </a:cubicBezTo>
                    <a:cubicBezTo>
                      <a:pt x="141008" y="114891"/>
                      <a:pt x="114005" y="142075"/>
                      <a:pt x="80791" y="142075"/>
                    </a:cubicBezTo>
                    <a:cubicBezTo>
                      <a:pt x="47758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6" name="Freeform 185">
                <a:extLst>
                  <a:ext uri="{FF2B5EF4-FFF2-40B4-BE49-F238E27FC236}">
                    <a16:creationId xmlns:a16="http://schemas.microsoft.com/office/drawing/2014/main" id="{5AC69097-4DE3-F64A-93C2-1D3C180824DE}"/>
                  </a:ext>
                </a:extLst>
              </p:cNvPr>
              <p:cNvSpPr/>
              <p:nvPr/>
            </p:nvSpPr>
            <p:spPr>
              <a:xfrm>
                <a:off x="6657565" y="2248471"/>
                <a:ext cx="161944" cy="162934"/>
              </a:xfrm>
              <a:custGeom>
                <a:avLst/>
                <a:gdLst>
                  <a:gd name="connsiteX0" fmla="*/ 0 w 161944"/>
                  <a:gd name="connsiteY0" fmla="*/ 81486 h 162934"/>
                  <a:gd name="connsiteX1" fmla="*/ 80848 w 161944"/>
                  <a:gd name="connsiteY1" fmla="*/ 162935 h 162934"/>
                  <a:gd name="connsiteX2" fmla="*/ 161944 w 161944"/>
                  <a:gd name="connsiteY2" fmla="*/ 81486 h 162934"/>
                  <a:gd name="connsiteX3" fmla="*/ 80848 w 161944"/>
                  <a:gd name="connsiteY3" fmla="*/ 0 h 162934"/>
                  <a:gd name="connsiteX4" fmla="*/ 0 w 161944"/>
                  <a:gd name="connsiteY4" fmla="*/ 81486 h 162934"/>
                  <a:gd name="connsiteX5" fmla="*/ 20869 w 161944"/>
                  <a:gd name="connsiteY5" fmla="*/ 81486 h 162934"/>
                  <a:gd name="connsiteX6" fmla="*/ 80848 w 161944"/>
                  <a:gd name="connsiteY6" fmla="*/ 20860 h 162934"/>
                  <a:gd name="connsiteX7" fmla="*/ 141065 w 161944"/>
                  <a:gd name="connsiteY7" fmla="*/ 81486 h 162934"/>
                  <a:gd name="connsiteX8" fmla="*/ 80848 w 161944"/>
                  <a:gd name="connsiteY8" fmla="*/ 142075 h 162934"/>
                  <a:gd name="connsiteX9" fmla="*/ 20869 w 16194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44" h="162934">
                    <a:moveTo>
                      <a:pt x="0" y="81486"/>
                    </a:moveTo>
                    <a:cubicBezTo>
                      <a:pt x="0" y="126387"/>
                      <a:pt x="36281" y="162935"/>
                      <a:pt x="80848" y="162935"/>
                    </a:cubicBezTo>
                    <a:cubicBezTo>
                      <a:pt x="125578" y="162935"/>
                      <a:pt x="161944" y="126387"/>
                      <a:pt x="161944" y="81486"/>
                    </a:cubicBezTo>
                    <a:cubicBezTo>
                      <a:pt x="161944" y="36547"/>
                      <a:pt x="125587" y="0"/>
                      <a:pt x="80848" y="0"/>
                    </a:cubicBezTo>
                    <a:cubicBezTo>
                      <a:pt x="36281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777" y="20860"/>
                      <a:pt x="80848" y="20860"/>
                    </a:cubicBezTo>
                    <a:cubicBezTo>
                      <a:pt x="114052" y="20860"/>
                      <a:pt x="141065" y="48063"/>
                      <a:pt x="141065" y="81486"/>
                    </a:cubicBezTo>
                    <a:cubicBezTo>
                      <a:pt x="141065" y="114891"/>
                      <a:pt x="114052" y="142075"/>
                      <a:pt x="80848" y="142075"/>
                    </a:cubicBezTo>
                    <a:cubicBezTo>
                      <a:pt x="47787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7" name="Freeform 186">
                <a:extLst>
                  <a:ext uri="{FF2B5EF4-FFF2-40B4-BE49-F238E27FC236}">
                    <a16:creationId xmlns:a16="http://schemas.microsoft.com/office/drawing/2014/main" id="{3659B000-2EBA-134A-929A-7ED37DA1079F}"/>
                  </a:ext>
                </a:extLst>
              </p:cNvPr>
              <p:cNvSpPr/>
              <p:nvPr/>
            </p:nvSpPr>
            <p:spPr>
              <a:xfrm>
                <a:off x="7073188" y="2248471"/>
                <a:ext cx="162153" cy="162934"/>
              </a:xfrm>
              <a:custGeom>
                <a:avLst/>
                <a:gdLst>
                  <a:gd name="connsiteX0" fmla="*/ 0 w 162153"/>
                  <a:gd name="connsiteY0" fmla="*/ 81486 h 162934"/>
                  <a:gd name="connsiteX1" fmla="*/ 81048 w 162153"/>
                  <a:gd name="connsiteY1" fmla="*/ 162935 h 162934"/>
                  <a:gd name="connsiteX2" fmla="*/ 162154 w 162153"/>
                  <a:gd name="connsiteY2" fmla="*/ 81486 h 162934"/>
                  <a:gd name="connsiteX3" fmla="*/ 81048 w 162153"/>
                  <a:gd name="connsiteY3" fmla="*/ 0 h 162934"/>
                  <a:gd name="connsiteX4" fmla="*/ 0 w 162153"/>
                  <a:gd name="connsiteY4" fmla="*/ 81486 h 162934"/>
                  <a:gd name="connsiteX5" fmla="*/ 20850 w 162153"/>
                  <a:gd name="connsiteY5" fmla="*/ 81486 h 162934"/>
                  <a:gd name="connsiteX6" fmla="*/ 81039 w 162153"/>
                  <a:gd name="connsiteY6" fmla="*/ 20860 h 162934"/>
                  <a:gd name="connsiteX7" fmla="*/ 141284 w 162153"/>
                  <a:gd name="connsiteY7" fmla="*/ 81486 h 162934"/>
                  <a:gd name="connsiteX8" fmla="*/ 81039 w 162153"/>
                  <a:gd name="connsiteY8" fmla="*/ 142075 h 162934"/>
                  <a:gd name="connsiteX9" fmla="*/ 20850 w 162153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53" h="162934">
                    <a:moveTo>
                      <a:pt x="0" y="81486"/>
                    </a:moveTo>
                    <a:cubicBezTo>
                      <a:pt x="0" y="126387"/>
                      <a:pt x="36376" y="162935"/>
                      <a:pt x="81048" y="162935"/>
                    </a:cubicBezTo>
                    <a:cubicBezTo>
                      <a:pt x="125778" y="162935"/>
                      <a:pt x="162154" y="126387"/>
                      <a:pt x="162154" y="81486"/>
                    </a:cubicBezTo>
                    <a:cubicBezTo>
                      <a:pt x="162154" y="36547"/>
                      <a:pt x="125787" y="0"/>
                      <a:pt x="81048" y="0"/>
                    </a:cubicBezTo>
                    <a:cubicBezTo>
                      <a:pt x="36376" y="0"/>
                      <a:pt x="0" y="36547"/>
                      <a:pt x="0" y="81486"/>
                    </a:cubicBezTo>
                    <a:close/>
                    <a:moveTo>
                      <a:pt x="20850" y="81486"/>
                    </a:moveTo>
                    <a:cubicBezTo>
                      <a:pt x="20850" y="48063"/>
                      <a:pt x="47882" y="20860"/>
                      <a:pt x="81039" y="20860"/>
                    </a:cubicBezTo>
                    <a:cubicBezTo>
                      <a:pt x="114262" y="20860"/>
                      <a:pt x="141284" y="48063"/>
                      <a:pt x="141284" y="81486"/>
                    </a:cubicBezTo>
                    <a:cubicBezTo>
                      <a:pt x="141284" y="114891"/>
                      <a:pt x="114262" y="142075"/>
                      <a:pt x="81039" y="142075"/>
                    </a:cubicBezTo>
                    <a:cubicBezTo>
                      <a:pt x="47882" y="142075"/>
                      <a:pt x="20850" y="114891"/>
                      <a:pt x="2085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8" name="Freeform 187">
                <a:extLst>
                  <a:ext uri="{FF2B5EF4-FFF2-40B4-BE49-F238E27FC236}">
                    <a16:creationId xmlns:a16="http://schemas.microsoft.com/office/drawing/2014/main" id="{CEA53E06-FAEF-3844-B8F7-AD3F29A0F6B6}"/>
                  </a:ext>
                </a:extLst>
              </p:cNvPr>
              <p:cNvSpPr/>
              <p:nvPr/>
            </p:nvSpPr>
            <p:spPr>
              <a:xfrm>
                <a:off x="7281081" y="2248471"/>
                <a:ext cx="162172" cy="162934"/>
              </a:xfrm>
              <a:custGeom>
                <a:avLst/>
                <a:gdLst>
                  <a:gd name="connsiteX0" fmla="*/ 0 w 162172"/>
                  <a:gd name="connsiteY0" fmla="*/ 81486 h 162934"/>
                  <a:gd name="connsiteX1" fmla="*/ 81057 w 162172"/>
                  <a:gd name="connsiteY1" fmla="*/ 162935 h 162934"/>
                  <a:gd name="connsiteX2" fmla="*/ 162172 w 162172"/>
                  <a:gd name="connsiteY2" fmla="*/ 81486 h 162934"/>
                  <a:gd name="connsiteX3" fmla="*/ 81057 w 162172"/>
                  <a:gd name="connsiteY3" fmla="*/ 0 h 162934"/>
                  <a:gd name="connsiteX4" fmla="*/ 0 w 162172"/>
                  <a:gd name="connsiteY4" fmla="*/ 81486 h 162934"/>
                  <a:gd name="connsiteX5" fmla="*/ 20869 w 162172"/>
                  <a:gd name="connsiteY5" fmla="*/ 81486 h 162934"/>
                  <a:gd name="connsiteX6" fmla="*/ 81048 w 162172"/>
                  <a:gd name="connsiteY6" fmla="*/ 20860 h 162934"/>
                  <a:gd name="connsiteX7" fmla="*/ 141303 w 162172"/>
                  <a:gd name="connsiteY7" fmla="*/ 81486 h 162934"/>
                  <a:gd name="connsiteX8" fmla="*/ 81048 w 162172"/>
                  <a:gd name="connsiteY8" fmla="*/ 142075 h 162934"/>
                  <a:gd name="connsiteX9" fmla="*/ 20869 w 162172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72" h="162934">
                    <a:moveTo>
                      <a:pt x="0" y="81486"/>
                    </a:moveTo>
                    <a:cubicBezTo>
                      <a:pt x="0" y="126387"/>
                      <a:pt x="36385" y="162935"/>
                      <a:pt x="81057" y="162935"/>
                    </a:cubicBezTo>
                    <a:cubicBezTo>
                      <a:pt x="125787" y="162935"/>
                      <a:pt x="162172" y="126387"/>
                      <a:pt x="162172" y="81486"/>
                    </a:cubicBezTo>
                    <a:cubicBezTo>
                      <a:pt x="162172" y="36547"/>
                      <a:pt x="125796" y="0"/>
                      <a:pt x="81057" y="0"/>
                    </a:cubicBezTo>
                    <a:cubicBezTo>
                      <a:pt x="36385" y="0"/>
                      <a:pt x="0" y="36547"/>
                      <a:pt x="0" y="81486"/>
                    </a:cubicBezTo>
                    <a:close/>
                    <a:moveTo>
                      <a:pt x="20869" y="81486"/>
                    </a:moveTo>
                    <a:cubicBezTo>
                      <a:pt x="20869" y="48063"/>
                      <a:pt x="47882" y="20860"/>
                      <a:pt x="81048" y="20860"/>
                    </a:cubicBezTo>
                    <a:cubicBezTo>
                      <a:pt x="114281" y="20860"/>
                      <a:pt x="141303" y="48063"/>
                      <a:pt x="141303" y="81486"/>
                    </a:cubicBezTo>
                    <a:cubicBezTo>
                      <a:pt x="141303" y="114891"/>
                      <a:pt x="114281" y="142075"/>
                      <a:pt x="81048" y="142075"/>
                    </a:cubicBezTo>
                    <a:cubicBezTo>
                      <a:pt x="47882" y="142075"/>
                      <a:pt x="20869" y="114891"/>
                      <a:pt x="20869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89" name="Freeform 188">
                <a:extLst>
                  <a:ext uri="{FF2B5EF4-FFF2-40B4-BE49-F238E27FC236}">
                    <a16:creationId xmlns:a16="http://schemas.microsoft.com/office/drawing/2014/main" id="{D70F2FFA-BFD7-3F4C-AC0F-FF45FA8C1325}"/>
                  </a:ext>
                </a:extLst>
              </p:cNvPr>
              <p:cNvSpPr/>
              <p:nvPr/>
            </p:nvSpPr>
            <p:spPr>
              <a:xfrm>
                <a:off x="7488992" y="2248471"/>
                <a:ext cx="162134" cy="162934"/>
              </a:xfrm>
              <a:custGeom>
                <a:avLst/>
                <a:gdLst>
                  <a:gd name="connsiteX0" fmla="*/ 0 w 162134"/>
                  <a:gd name="connsiteY0" fmla="*/ 81486 h 162934"/>
                  <a:gd name="connsiteX1" fmla="*/ 81058 w 162134"/>
                  <a:gd name="connsiteY1" fmla="*/ 162935 h 162934"/>
                  <a:gd name="connsiteX2" fmla="*/ 162135 w 162134"/>
                  <a:gd name="connsiteY2" fmla="*/ 81486 h 162934"/>
                  <a:gd name="connsiteX3" fmla="*/ 81058 w 162134"/>
                  <a:gd name="connsiteY3" fmla="*/ 0 h 162934"/>
                  <a:gd name="connsiteX4" fmla="*/ 0 w 162134"/>
                  <a:gd name="connsiteY4" fmla="*/ 81486 h 162934"/>
                  <a:gd name="connsiteX5" fmla="*/ 20870 w 162134"/>
                  <a:gd name="connsiteY5" fmla="*/ 81486 h 162934"/>
                  <a:gd name="connsiteX6" fmla="*/ 81058 w 162134"/>
                  <a:gd name="connsiteY6" fmla="*/ 20860 h 162934"/>
                  <a:gd name="connsiteX7" fmla="*/ 141256 w 162134"/>
                  <a:gd name="connsiteY7" fmla="*/ 81486 h 162934"/>
                  <a:gd name="connsiteX8" fmla="*/ 81058 w 162134"/>
                  <a:gd name="connsiteY8" fmla="*/ 142075 h 162934"/>
                  <a:gd name="connsiteX9" fmla="*/ 20870 w 162134"/>
                  <a:gd name="connsiteY9" fmla="*/ 81486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86"/>
                    </a:moveTo>
                    <a:cubicBezTo>
                      <a:pt x="0" y="126387"/>
                      <a:pt x="36367" y="162935"/>
                      <a:pt x="81058" y="162935"/>
                    </a:cubicBezTo>
                    <a:cubicBezTo>
                      <a:pt x="125749" y="162935"/>
                      <a:pt x="162135" y="126387"/>
                      <a:pt x="162135" y="81486"/>
                    </a:cubicBezTo>
                    <a:cubicBezTo>
                      <a:pt x="162135" y="36547"/>
                      <a:pt x="125759" y="0"/>
                      <a:pt x="81058" y="0"/>
                    </a:cubicBezTo>
                    <a:cubicBezTo>
                      <a:pt x="36367" y="0"/>
                      <a:pt x="0" y="36547"/>
                      <a:pt x="0" y="81486"/>
                    </a:cubicBezTo>
                    <a:close/>
                    <a:moveTo>
                      <a:pt x="20870" y="81486"/>
                    </a:moveTo>
                    <a:cubicBezTo>
                      <a:pt x="20870" y="48063"/>
                      <a:pt x="47883" y="20860"/>
                      <a:pt x="81058" y="20860"/>
                    </a:cubicBezTo>
                    <a:cubicBezTo>
                      <a:pt x="114253" y="20860"/>
                      <a:pt x="141256" y="48063"/>
                      <a:pt x="141256" y="81486"/>
                    </a:cubicBezTo>
                    <a:cubicBezTo>
                      <a:pt x="141256" y="114891"/>
                      <a:pt x="114253" y="142075"/>
                      <a:pt x="81058" y="142075"/>
                    </a:cubicBezTo>
                    <a:cubicBezTo>
                      <a:pt x="47873" y="142075"/>
                      <a:pt x="20870" y="114891"/>
                      <a:pt x="20870" y="81486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0" name="Freeform 189">
                <a:extLst>
                  <a:ext uri="{FF2B5EF4-FFF2-40B4-BE49-F238E27FC236}">
                    <a16:creationId xmlns:a16="http://schemas.microsoft.com/office/drawing/2014/main" id="{435A75D8-9FB5-5A4C-BD57-2C15E605E7F1}"/>
                  </a:ext>
                </a:extLst>
              </p:cNvPr>
              <p:cNvSpPr/>
              <p:nvPr/>
            </p:nvSpPr>
            <p:spPr>
              <a:xfrm>
                <a:off x="6223434" y="2608411"/>
                <a:ext cx="162134" cy="162934"/>
              </a:xfrm>
              <a:custGeom>
                <a:avLst/>
                <a:gdLst>
                  <a:gd name="connsiteX0" fmla="*/ 0 w 162134"/>
                  <a:gd name="connsiteY0" fmla="*/ 81477 h 162934"/>
                  <a:gd name="connsiteX1" fmla="*/ 81029 w 162134"/>
                  <a:gd name="connsiteY1" fmla="*/ 162935 h 162934"/>
                  <a:gd name="connsiteX2" fmla="*/ 162135 w 162134"/>
                  <a:gd name="connsiteY2" fmla="*/ 81477 h 162934"/>
                  <a:gd name="connsiteX3" fmla="*/ 81029 w 162134"/>
                  <a:gd name="connsiteY3" fmla="*/ 0 h 162934"/>
                  <a:gd name="connsiteX4" fmla="*/ 0 w 162134"/>
                  <a:gd name="connsiteY4" fmla="*/ 81477 h 162934"/>
                  <a:gd name="connsiteX5" fmla="*/ 20869 w 162134"/>
                  <a:gd name="connsiteY5" fmla="*/ 81477 h 162934"/>
                  <a:gd name="connsiteX6" fmla="*/ 81020 w 162134"/>
                  <a:gd name="connsiteY6" fmla="*/ 20869 h 162934"/>
                  <a:gd name="connsiteX7" fmla="*/ 141265 w 162134"/>
                  <a:gd name="connsiteY7" fmla="*/ 81477 h 162934"/>
                  <a:gd name="connsiteX8" fmla="*/ 81020 w 162134"/>
                  <a:gd name="connsiteY8" fmla="*/ 142065 h 162934"/>
                  <a:gd name="connsiteX9" fmla="*/ 20869 w 162134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34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29" y="162935"/>
                    </a:cubicBezTo>
                    <a:cubicBezTo>
                      <a:pt x="125759" y="162935"/>
                      <a:pt x="162135" y="126387"/>
                      <a:pt x="162135" y="81477"/>
                    </a:cubicBezTo>
                    <a:cubicBezTo>
                      <a:pt x="162135" y="36547"/>
                      <a:pt x="125768" y="0"/>
                      <a:pt x="81029" y="0"/>
                    </a:cubicBezTo>
                    <a:cubicBezTo>
                      <a:pt x="36338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44" y="20869"/>
                      <a:pt x="81020" y="20869"/>
                    </a:cubicBezTo>
                    <a:cubicBezTo>
                      <a:pt x="114243" y="20869"/>
                      <a:pt x="141265" y="48063"/>
                      <a:pt x="141265" y="81477"/>
                    </a:cubicBezTo>
                    <a:cubicBezTo>
                      <a:pt x="141265" y="114881"/>
                      <a:pt x="114243" y="142065"/>
                      <a:pt x="81020" y="142065"/>
                    </a:cubicBezTo>
                    <a:cubicBezTo>
                      <a:pt x="47844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1" name="Freeform 190">
                <a:extLst>
                  <a:ext uri="{FF2B5EF4-FFF2-40B4-BE49-F238E27FC236}">
                    <a16:creationId xmlns:a16="http://schemas.microsoft.com/office/drawing/2014/main" id="{0947A3A6-F5C3-AB4C-BED8-BFB2201EF747}"/>
                  </a:ext>
                </a:extLst>
              </p:cNvPr>
              <p:cNvSpPr/>
              <p:nvPr/>
            </p:nvSpPr>
            <p:spPr>
              <a:xfrm>
                <a:off x="6431308" y="2608411"/>
                <a:ext cx="161972" cy="162934"/>
              </a:xfrm>
              <a:custGeom>
                <a:avLst/>
                <a:gdLst>
                  <a:gd name="connsiteX0" fmla="*/ 0 w 161972"/>
                  <a:gd name="connsiteY0" fmla="*/ 81477 h 162934"/>
                  <a:gd name="connsiteX1" fmla="*/ 81039 w 161972"/>
                  <a:gd name="connsiteY1" fmla="*/ 162935 h 162934"/>
                  <a:gd name="connsiteX2" fmla="*/ 161973 w 161972"/>
                  <a:gd name="connsiteY2" fmla="*/ 81477 h 162934"/>
                  <a:gd name="connsiteX3" fmla="*/ 81039 w 161972"/>
                  <a:gd name="connsiteY3" fmla="*/ 0 h 162934"/>
                  <a:gd name="connsiteX4" fmla="*/ 0 w 161972"/>
                  <a:gd name="connsiteY4" fmla="*/ 81477 h 162934"/>
                  <a:gd name="connsiteX5" fmla="*/ 20879 w 161972"/>
                  <a:gd name="connsiteY5" fmla="*/ 81477 h 162934"/>
                  <a:gd name="connsiteX6" fmla="*/ 81039 w 161972"/>
                  <a:gd name="connsiteY6" fmla="*/ 20869 h 162934"/>
                  <a:gd name="connsiteX7" fmla="*/ 141103 w 161972"/>
                  <a:gd name="connsiteY7" fmla="*/ 81477 h 162934"/>
                  <a:gd name="connsiteX8" fmla="*/ 81039 w 161972"/>
                  <a:gd name="connsiteY8" fmla="*/ 142065 h 162934"/>
                  <a:gd name="connsiteX9" fmla="*/ 20879 w 161972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72" h="162934">
                    <a:moveTo>
                      <a:pt x="0" y="81477"/>
                    </a:moveTo>
                    <a:cubicBezTo>
                      <a:pt x="0" y="126387"/>
                      <a:pt x="36338" y="162935"/>
                      <a:pt x="81039" y="162935"/>
                    </a:cubicBezTo>
                    <a:cubicBezTo>
                      <a:pt x="125692" y="162935"/>
                      <a:pt x="161973" y="126387"/>
                      <a:pt x="161973" y="81477"/>
                    </a:cubicBezTo>
                    <a:cubicBezTo>
                      <a:pt x="161973" y="36547"/>
                      <a:pt x="125692" y="0"/>
                      <a:pt x="81039" y="0"/>
                    </a:cubicBezTo>
                    <a:cubicBezTo>
                      <a:pt x="36347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73" y="20869"/>
                      <a:pt x="81039" y="20869"/>
                    </a:cubicBezTo>
                    <a:cubicBezTo>
                      <a:pt x="114176" y="20869"/>
                      <a:pt x="141103" y="48063"/>
                      <a:pt x="141103" y="81477"/>
                    </a:cubicBezTo>
                    <a:cubicBezTo>
                      <a:pt x="141103" y="114881"/>
                      <a:pt x="114176" y="142065"/>
                      <a:pt x="81039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2" name="Freeform 191">
                <a:extLst>
                  <a:ext uri="{FF2B5EF4-FFF2-40B4-BE49-F238E27FC236}">
                    <a16:creationId xmlns:a16="http://schemas.microsoft.com/office/drawing/2014/main" id="{27E4B9AC-8C9B-ED42-9B99-2F71830741AF}"/>
                  </a:ext>
                </a:extLst>
              </p:cNvPr>
              <p:cNvSpPr/>
              <p:nvPr/>
            </p:nvSpPr>
            <p:spPr>
              <a:xfrm>
                <a:off x="6639210" y="2608411"/>
                <a:ext cx="161925" cy="162934"/>
              </a:xfrm>
              <a:custGeom>
                <a:avLst/>
                <a:gdLst>
                  <a:gd name="connsiteX0" fmla="*/ 0 w 161925"/>
                  <a:gd name="connsiteY0" fmla="*/ 81477 h 162934"/>
                  <a:gd name="connsiteX1" fmla="*/ 80915 w 161925"/>
                  <a:gd name="connsiteY1" fmla="*/ 162935 h 162934"/>
                  <a:gd name="connsiteX2" fmla="*/ 161925 w 161925"/>
                  <a:gd name="connsiteY2" fmla="*/ 81477 h 162934"/>
                  <a:gd name="connsiteX3" fmla="*/ 80915 w 161925"/>
                  <a:gd name="connsiteY3" fmla="*/ 0 h 162934"/>
                  <a:gd name="connsiteX4" fmla="*/ 0 w 161925"/>
                  <a:gd name="connsiteY4" fmla="*/ 81477 h 162934"/>
                  <a:gd name="connsiteX5" fmla="*/ 20860 w 161925"/>
                  <a:gd name="connsiteY5" fmla="*/ 81477 h 162934"/>
                  <a:gd name="connsiteX6" fmla="*/ 80924 w 161925"/>
                  <a:gd name="connsiteY6" fmla="*/ 20869 h 162934"/>
                  <a:gd name="connsiteX7" fmla="*/ 141075 w 161925"/>
                  <a:gd name="connsiteY7" fmla="*/ 81477 h 162934"/>
                  <a:gd name="connsiteX8" fmla="*/ 80924 w 161925"/>
                  <a:gd name="connsiteY8" fmla="*/ 142065 h 162934"/>
                  <a:gd name="connsiteX9" fmla="*/ 20860 w 161925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1925" h="162934">
                    <a:moveTo>
                      <a:pt x="0" y="81477"/>
                    </a:moveTo>
                    <a:cubicBezTo>
                      <a:pt x="0" y="126387"/>
                      <a:pt x="36290" y="162935"/>
                      <a:pt x="80915" y="162935"/>
                    </a:cubicBezTo>
                    <a:cubicBezTo>
                      <a:pt x="125578" y="162935"/>
                      <a:pt x="161925" y="126387"/>
                      <a:pt x="161925" y="81477"/>
                    </a:cubicBezTo>
                    <a:cubicBezTo>
                      <a:pt x="161925" y="36547"/>
                      <a:pt x="125587" y="0"/>
                      <a:pt x="80915" y="0"/>
                    </a:cubicBezTo>
                    <a:cubicBezTo>
                      <a:pt x="36290" y="10"/>
                      <a:pt x="0" y="36557"/>
                      <a:pt x="0" y="81477"/>
                    </a:cubicBezTo>
                    <a:close/>
                    <a:moveTo>
                      <a:pt x="20860" y="81477"/>
                    </a:moveTo>
                    <a:cubicBezTo>
                      <a:pt x="20860" y="48063"/>
                      <a:pt x="47806" y="20869"/>
                      <a:pt x="80924" y="20869"/>
                    </a:cubicBezTo>
                    <a:cubicBezTo>
                      <a:pt x="114081" y="20869"/>
                      <a:pt x="141075" y="48063"/>
                      <a:pt x="141075" y="81477"/>
                    </a:cubicBezTo>
                    <a:cubicBezTo>
                      <a:pt x="141075" y="114881"/>
                      <a:pt x="114081" y="142065"/>
                      <a:pt x="80924" y="142065"/>
                    </a:cubicBezTo>
                    <a:cubicBezTo>
                      <a:pt x="47806" y="142075"/>
                      <a:pt x="20860" y="114891"/>
                      <a:pt x="20860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3" name="Freeform 192">
                <a:extLst>
                  <a:ext uri="{FF2B5EF4-FFF2-40B4-BE49-F238E27FC236}">
                    <a16:creationId xmlns:a16="http://schemas.microsoft.com/office/drawing/2014/main" id="{EC46FDAE-10ED-DA4B-998D-EAB4DC190E4B}"/>
                  </a:ext>
                </a:extLst>
              </p:cNvPr>
              <p:cNvSpPr/>
              <p:nvPr/>
            </p:nvSpPr>
            <p:spPr>
              <a:xfrm>
                <a:off x="7054824" y="2608411"/>
                <a:ext cx="162172" cy="162934"/>
              </a:xfrm>
              <a:custGeom>
                <a:avLst/>
                <a:gdLst>
                  <a:gd name="connsiteX0" fmla="*/ 0 w 162172"/>
                  <a:gd name="connsiteY0" fmla="*/ 81477 h 162934"/>
                  <a:gd name="connsiteX1" fmla="*/ 81058 w 162172"/>
                  <a:gd name="connsiteY1" fmla="*/ 162935 h 162934"/>
                  <a:gd name="connsiteX2" fmla="*/ 162173 w 162172"/>
                  <a:gd name="connsiteY2" fmla="*/ 81477 h 162934"/>
                  <a:gd name="connsiteX3" fmla="*/ 138456 w 162172"/>
                  <a:gd name="connsiteY3" fmla="*/ 23851 h 162934"/>
                  <a:gd name="connsiteX4" fmla="*/ 81067 w 162172"/>
                  <a:gd name="connsiteY4" fmla="*/ 0 h 162934"/>
                  <a:gd name="connsiteX5" fmla="*/ 0 w 162172"/>
                  <a:gd name="connsiteY5" fmla="*/ 81477 h 162934"/>
                  <a:gd name="connsiteX6" fmla="*/ 20869 w 162172"/>
                  <a:gd name="connsiteY6" fmla="*/ 81477 h 162934"/>
                  <a:gd name="connsiteX7" fmla="*/ 81048 w 162172"/>
                  <a:gd name="connsiteY7" fmla="*/ 20869 h 162934"/>
                  <a:gd name="connsiteX8" fmla="*/ 123682 w 162172"/>
                  <a:gd name="connsiteY8" fmla="*/ 38567 h 162934"/>
                  <a:gd name="connsiteX9" fmla="*/ 141313 w 162172"/>
                  <a:gd name="connsiteY9" fmla="*/ 81477 h 162934"/>
                  <a:gd name="connsiteX10" fmla="*/ 81058 w 162172"/>
                  <a:gd name="connsiteY10" fmla="*/ 142065 h 162934"/>
                  <a:gd name="connsiteX11" fmla="*/ 20869 w 162172"/>
                  <a:gd name="connsiteY11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62172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58" y="162935"/>
                    </a:cubicBezTo>
                    <a:cubicBezTo>
                      <a:pt x="125787" y="162935"/>
                      <a:pt x="162173" y="126387"/>
                      <a:pt x="162173" y="81477"/>
                    </a:cubicBezTo>
                    <a:cubicBezTo>
                      <a:pt x="162173" y="59684"/>
                      <a:pt x="153762" y="39224"/>
                      <a:pt x="138456" y="23851"/>
                    </a:cubicBezTo>
                    <a:cubicBezTo>
                      <a:pt x="123168" y="8477"/>
                      <a:pt x="102794" y="0"/>
                      <a:pt x="8106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73" y="20869"/>
                      <a:pt x="81048" y="20869"/>
                    </a:cubicBezTo>
                    <a:cubicBezTo>
                      <a:pt x="97184" y="20869"/>
                      <a:pt x="112300" y="27156"/>
                      <a:pt x="123682" y="38567"/>
                    </a:cubicBezTo>
                    <a:cubicBezTo>
                      <a:pt x="135036" y="50006"/>
                      <a:pt x="141313" y="65256"/>
                      <a:pt x="141313" y="81477"/>
                    </a:cubicBezTo>
                    <a:cubicBezTo>
                      <a:pt x="141313" y="114881"/>
                      <a:pt x="114281" y="142065"/>
                      <a:pt x="81058" y="142065"/>
                    </a:cubicBezTo>
                    <a:cubicBezTo>
                      <a:pt x="4787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4" name="Freeform 193">
                <a:extLst>
                  <a:ext uri="{FF2B5EF4-FFF2-40B4-BE49-F238E27FC236}">
                    <a16:creationId xmlns:a16="http://schemas.microsoft.com/office/drawing/2014/main" id="{97D00F44-FC88-B446-A967-F169721B026E}"/>
                  </a:ext>
                </a:extLst>
              </p:cNvPr>
              <p:cNvSpPr/>
              <p:nvPr/>
            </p:nvSpPr>
            <p:spPr>
              <a:xfrm>
                <a:off x="7262764" y="2608411"/>
                <a:ext cx="162068" cy="162934"/>
              </a:xfrm>
              <a:custGeom>
                <a:avLst/>
                <a:gdLst>
                  <a:gd name="connsiteX0" fmla="*/ 0 w 162068"/>
                  <a:gd name="connsiteY0" fmla="*/ 81477 h 162934"/>
                  <a:gd name="connsiteX1" fmla="*/ 81077 w 162068"/>
                  <a:gd name="connsiteY1" fmla="*/ 162935 h 162934"/>
                  <a:gd name="connsiteX2" fmla="*/ 162068 w 162068"/>
                  <a:gd name="connsiteY2" fmla="*/ 81477 h 162934"/>
                  <a:gd name="connsiteX3" fmla="*/ 81077 w 162068"/>
                  <a:gd name="connsiteY3" fmla="*/ 0 h 162934"/>
                  <a:gd name="connsiteX4" fmla="*/ 0 w 162068"/>
                  <a:gd name="connsiteY4" fmla="*/ 81477 h 162934"/>
                  <a:gd name="connsiteX5" fmla="*/ 20879 w 162068"/>
                  <a:gd name="connsiteY5" fmla="*/ 81477 h 162934"/>
                  <a:gd name="connsiteX6" fmla="*/ 81077 w 162068"/>
                  <a:gd name="connsiteY6" fmla="*/ 20869 h 162934"/>
                  <a:gd name="connsiteX7" fmla="*/ 141198 w 162068"/>
                  <a:gd name="connsiteY7" fmla="*/ 81477 h 162934"/>
                  <a:gd name="connsiteX8" fmla="*/ 81077 w 162068"/>
                  <a:gd name="connsiteY8" fmla="*/ 142065 h 162934"/>
                  <a:gd name="connsiteX9" fmla="*/ 20879 w 162068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068" h="162934">
                    <a:moveTo>
                      <a:pt x="0" y="81477"/>
                    </a:moveTo>
                    <a:cubicBezTo>
                      <a:pt x="0" y="126387"/>
                      <a:pt x="36376" y="162935"/>
                      <a:pt x="81077" y="162935"/>
                    </a:cubicBezTo>
                    <a:cubicBezTo>
                      <a:pt x="125739" y="162935"/>
                      <a:pt x="162068" y="126387"/>
                      <a:pt x="162068" y="81477"/>
                    </a:cubicBezTo>
                    <a:cubicBezTo>
                      <a:pt x="162068" y="36547"/>
                      <a:pt x="125749" y="0"/>
                      <a:pt x="81077" y="0"/>
                    </a:cubicBezTo>
                    <a:cubicBezTo>
                      <a:pt x="36376" y="10"/>
                      <a:pt x="0" y="36557"/>
                      <a:pt x="0" y="81477"/>
                    </a:cubicBezTo>
                    <a:close/>
                    <a:moveTo>
                      <a:pt x="20879" y="81477"/>
                    </a:moveTo>
                    <a:cubicBezTo>
                      <a:pt x="20879" y="48063"/>
                      <a:pt x="47882" y="20869"/>
                      <a:pt x="81077" y="20869"/>
                    </a:cubicBezTo>
                    <a:cubicBezTo>
                      <a:pt x="114233" y="20869"/>
                      <a:pt x="141198" y="48063"/>
                      <a:pt x="141198" y="81477"/>
                    </a:cubicBezTo>
                    <a:cubicBezTo>
                      <a:pt x="141198" y="114881"/>
                      <a:pt x="114233" y="142065"/>
                      <a:pt x="81077" y="142065"/>
                    </a:cubicBezTo>
                    <a:cubicBezTo>
                      <a:pt x="47873" y="142075"/>
                      <a:pt x="20879" y="114891"/>
                      <a:pt x="2087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5" name="Freeform 194">
                <a:extLst>
                  <a:ext uri="{FF2B5EF4-FFF2-40B4-BE49-F238E27FC236}">
                    <a16:creationId xmlns:a16="http://schemas.microsoft.com/office/drawing/2014/main" id="{CC7DC83A-5A19-304D-8EDA-BD9776B2262B}"/>
                  </a:ext>
                </a:extLst>
              </p:cNvPr>
              <p:cNvSpPr/>
              <p:nvPr/>
            </p:nvSpPr>
            <p:spPr>
              <a:xfrm>
                <a:off x="7470667" y="2608411"/>
                <a:ext cx="162143" cy="162934"/>
              </a:xfrm>
              <a:custGeom>
                <a:avLst/>
                <a:gdLst>
                  <a:gd name="connsiteX0" fmla="*/ 0 w 162143"/>
                  <a:gd name="connsiteY0" fmla="*/ 81477 h 162934"/>
                  <a:gd name="connsiteX1" fmla="*/ 81019 w 162143"/>
                  <a:gd name="connsiteY1" fmla="*/ 162935 h 162934"/>
                  <a:gd name="connsiteX2" fmla="*/ 162144 w 162143"/>
                  <a:gd name="connsiteY2" fmla="*/ 81477 h 162934"/>
                  <a:gd name="connsiteX3" fmla="*/ 81019 w 162143"/>
                  <a:gd name="connsiteY3" fmla="*/ 0 h 162934"/>
                  <a:gd name="connsiteX4" fmla="*/ 0 w 162143"/>
                  <a:gd name="connsiteY4" fmla="*/ 81477 h 162934"/>
                  <a:gd name="connsiteX5" fmla="*/ 20869 w 162143"/>
                  <a:gd name="connsiteY5" fmla="*/ 81477 h 162934"/>
                  <a:gd name="connsiteX6" fmla="*/ 81019 w 162143"/>
                  <a:gd name="connsiteY6" fmla="*/ 20869 h 162934"/>
                  <a:gd name="connsiteX7" fmla="*/ 141265 w 162143"/>
                  <a:gd name="connsiteY7" fmla="*/ 81477 h 162934"/>
                  <a:gd name="connsiteX8" fmla="*/ 81019 w 162143"/>
                  <a:gd name="connsiteY8" fmla="*/ 142065 h 162934"/>
                  <a:gd name="connsiteX9" fmla="*/ 20869 w 162143"/>
                  <a:gd name="connsiteY9" fmla="*/ 81477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2143" h="162934">
                    <a:moveTo>
                      <a:pt x="0" y="81477"/>
                    </a:moveTo>
                    <a:cubicBezTo>
                      <a:pt x="0" y="126387"/>
                      <a:pt x="36347" y="162935"/>
                      <a:pt x="81019" y="162935"/>
                    </a:cubicBezTo>
                    <a:cubicBezTo>
                      <a:pt x="125739" y="162935"/>
                      <a:pt x="162144" y="126387"/>
                      <a:pt x="162144" y="81477"/>
                    </a:cubicBezTo>
                    <a:cubicBezTo>
                      <a:pt x="162144" y="36547"/>
                      <a:pt x="125749" y="0"/>
                      <a:pt x="81019" y="0"/>
                    </a:cubicBezTo>
                    <a:cubicBezTo>
                      <a:pt x="36357" y="10"/>
                      <a:pt x="0" y="36557"/>
                      <a:pt x="0" y="81477"/>
                    </a:cubicBezTo>
                    <a:close/>
                    <a:moveTo>
                      <a:pt x="20869" y="81477"/>
                    </a:moveTo>
                    <a:cubicBezTo>
                      <a:pt x="20869" y="48063"/>
                      <a:pt x="47853" y="20869"/>
                      <a:pt x="81019" y="20869"/>
                    </a:cubicBezTo>
                    <a:cubicBezTo>
                      <a:pt x="114262" y="20869"/>
                      <a:pt x="141265" y="48063"/>
                      <a:pt x="141265" y="81477"/>
                    </a:cubicBezTo>
                    <a:cubicBezTo>
                      <a:pt x="141265" y="114881"/>
                      <a:pt x="114262" y="142065"/>
                      <a:pt x="81019" y="142065"/>
                    </a:cubicBezTo>
                    <a:cubicBezTo>
                      <a:pt x="47853" y="142075"/>
                      <a:pt x="20869" y="114891"/>
                      <a:pt x="20869" y="814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96" name="Freeform 195">
                <a:extLst>
                  <a:ext uri="{FF2B5EF4-FFF2-40B4-BE49-F238E27FC236}">
                    <a16:creationId xmlns:a16="http://schemas.microsoft.com/office/drawing/2014/main" id="{3C8609BE-F28F-554B-949D-D0D602345393}"/>
                  </a:ext>
                </a:extLst>
              </p:cNvPr>
              <p:cNvSpPr/>
              <p:nvPr/>
            </p:nvSpPr>
            <p:spPr>
              <a:xfrm>
                <a:off x="7678569" y="2608421"/>
                <a:ext cx="162134" cy="162934"/>
              </a:xfrm>
              <a:custGeom>
                <a:avLst/>
                <a:gdLst>
                  <a:gd name="connsiteX0" fmla="*/ 23679 w 162134"/>
                  <a:gd name="connsiteY0" fmla="*/ 23851 h 162934"/>
                  <a:gd name="connsiteX1" fmla="*/ 0 w 162134"/>
                  <a:gd name="connsiteY1" fmla="*/ 81477 h 162934"/>
                  <a:gd name="connsiteX2" fmla="*/ 23679 w 162134"/>
                  <a:gd name="connsiteY2" fmla="*/ 139017 h 162934"/>
                  <a:gd name="connsiteX3" fmla="*/ 81058 w 162134"/>
                  <a:gd name="connsiteY3" fmla="*/ 162935 h 162934"/>
                  <a:gd name="connsiteX4" fmla="*/ 162135 w 162134"/>
                  <a:gd name="connsiteY4" fmla="*/ 81477 h 162934"/>
                  <a:gd name="connsiteX5" fmla="*/ 81058 w 162134"/>
                  <a:gd name="connsiteY5" fmla="*/ 0 h 162934"/>
                  <a:gd name="connsiteX6" fmla="*/ 23679 w 162134"/>
                  <a:gd name="connsiteY6" fmla="*/ 23851 h 162934"/>
                  <a:gd name="connsiteX7" fmla="*/ 38491 w 162134"/>
                  <a:gd name="connsiteY7" fmla="*/ 124301 h 162934"/>
                  <a:gd name="connsiteX8" fmla="*/ 20860 w 162134"/>
                  <a:gd name="connsiteY8" fmla="*/ 81467 h 162934"/>
                  <a:gd name="connsiteX9" fmla="*/ 38491 w 162134"/>
                  <a:gd name="connsiteY9" fmla="*/ 38557 h 162934"/>
                  <a:gd name="connsiteX10" fmla="*/ 81058 w 162134"/>
                  <a:gd name="connsiteY10" fmla="*/ 20860 h 162934"/>
                  <a:gd name="connsiteX11" fmla="*/ 141275 w 162134"/>
                  <a:gd name="connsiteY11" fmla="*/ 81467 h 162934"/>
                  <a:gd name="connsiteX12" fmla="*/ 81058 w 162134"/>
                  <a:gd name="connsiteY12" fmla="*/ 142056 h 162934"/>
                  <a:gd name="connsiteX13" fmla="*/ 38491 w 162134"/>
                  <a:gd name="connsiteY13" fmla="*/ 124301 h 162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134" h="162934">
                    <a:moveTo>
                      <a:pt x="23679" y="23851"/>
                    </a:moveTo>
                    <a:cubicBezTo>
                      <a:pt x="8411" y="39224"/>
                      <a:pt x="0" y="59684"/>
                      <a:pt x="0" y="81477"/>
                    </a:cubicBezTo>
                    <a:cubicBezTo>
                      <a:pt x="0" y="103203"/>
                      <a:pt x="8420" y="123634"/>
                      <a:pt x="23679" y="139017"/>
                    </a:cubicBezTo>
                    <a:cubicBezTo>
                      <a:pt x="38986" y="154438"/>
                      <a:pt x="59350" y="162935"/>
                      <a:pt x="81058" y="162935"/>
                    </a:cubicBezTo>
                    <a:cubicBezTo>
                      <a:pt x="125768" y="162935"/>
                      <a:pt x="162135" y="126387"/>
                      <a:pt x="162135" y="81477"/>
                    </a:cubicBezTo>
                    <a:cubicBezTo>
                      <a:pt x="162135" y="36547"/>
                      <a:pt x="125778" y="0"/>
                      <a:pt x="81058" y="0"/>
                    </a:cubicBezTo>
                    <a:cubicBezTo>
                      <a:pt x="59350" y="0"/>
                      <a:pt x="38958" y="8468"/>
                      <a:pt x="23679" y="23851"/>
                    </a:cubicBezTo>
                    <a:close/>
                    <a:moveTo>
                      <a:pt x="38491" y="124301"/>
                    </a:moveTo>
                    <a:cubicBezTo>
                      <a:pt x="27118" y="112852"/>
                      <a:pt x="20860" y="97641"/>
                      <a:pt x="20860" y="81467"/>
                    </a:cubicBezTo>
                    <a:cubicBezTo>
                      <a:pt x="20860" y="65227"/>
                      <a:pt x="27108" y="49978"/>
                      <a:pt x="38491" y="38557"/>
                    </a:cubicBezTo>
                    <a:cubicBezTo>
                      <a:pt x="49816" y="27146"/>
                      <a:pt x="64932" y="20860"/>
                      <a:pt x="81058" y="20860"/>
                    </a:cubicBezTo>
                    <a:cubicBezTo>
                      <a:pt x="114243" y="20860"/>
                      <a:pt x="141275" y="48054"/>
                      <a:pt x="141275" y="81467"/>
                    </a:cubicBezTo>
                    <a:cubicBezTo>
                      <a:pt x="141275" y="114871"/>
                      <a:pt x="114243" y="142056"/>
                      <a:pt x="81058" y="142056"/>
                    </a:cubicBezTo>
                    <a:cubicBezTo>
                      <a:pt x="64980" y="142065"/>
                      <a:pt x="49854" y="135769"/>
                      <a:pt x="38491" y="124301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  <p:grpSp>
          <p:nvGrpSpPr>
            <p:cNvPr id="76" name="Graphic 18">
              <a:extLst>
                <a:ext uri="{FF2B5EF4-FFF2-40B4-BE49-F238E27FC236}">
                  <a16:creationId xmlns:a16="http://schemas.microsoft.com/office/drawing/2014/main" id="{BC88FABF-E953-244C-AFEF-F8FDA1A8CF56}"/>
                </a:ext>
              </a:extLst>
            </p:cNvPr>
            <p:cNvGrpSpPr/>
            <p:nvPr/>
          </p:nvGrpSpPr>
          <p:grpSpPr>
            <a:xfrm>
              <a:off x="3450865" y="3696519"/>
              <a:ext cx="4857639" cy="1083897"/>
              <a:chOff x="3450865" y="3696519"/>
              <a:chExt cx="4857639" cy="1083897"/>
            </a:xfrm>
            <a:solidFill>
              <a:srgbClr val="FFFFFF"/>
            </a:solidFill>
          </p:grpSpPr>
          <p:sp>
            <p:nvSpPr>
              <p:cNvPr id="77" name="Freeform 76">
                <a:extLst>
                  <a:ext uri="{FF2B5EF4-FFF2-40B4-BE49-F238E27FC236}">
                    <a16:creationId xmlns:a16="http://schemas.microsoft.com/office/drawing/2014/main" id="{5F1B24C2-8202-E346-8E2B-BF6D8E91415B}"/>
                  </a:ext>
                </a:extLst>
              </p:cNvPr>
              <p:cNvSpPr/>
              <p:nvPr/>
            </p:nvSpPr>
            <p:spPr>
              <a:xfrm>
                <a:off x="3450865" y="3696757"/>
                <a:ext cx="843985" cy="1083421"/>
              </a:xfrm>
              <a:custGeom>
                <a:avLst/>
                <a:gdLst>
                  <a:gd name="connsiteX0" fmla="*/ 427010 w 843985"/>
                  <a:gd name="connsiteY0" fmla="*/ 162240 h 1083421"/>
                  <a:gd name="connsiteX1" fmla="*/ 261789 w 843985"/>
                  <a:gd name="connsiteY1" fmla="*/ 296485 h 1083421"/>
                  <a:gd name="connsiteX2" fmla="*/ 453727 w 843985"/>
                  <a:gd name="connsiteY2" fmla="*/ 440160 h 1083421"/>
                  <a:gd name="connsiteX3" fmla="*/ 843985 w 843985"/>
                  <a:gd name="connsiteY3" fmla="*/ 734873 h 1083421"/>
                  <a:gd name="connsiteX4" fmla="*/ 397482 w 843985"/>
                  <a:gd name="connsiteY4" fmla="*/ 1083421 h 1083421"/>
                  <a:gd name="connsiteX5" fmla="*/ 223 w 843985"/>
                  <a:gd name="connsiteY5" fmla="*/ 727691 h 1083421"/>
                  <a:gd name="connsiteX6" fmla="*/ 225889 w 843985"/>
                  <a:gd name="connsiteY6" fmla="*/ 727691 h 1083421"/>
                  <a:gd name="connsiteX7" fmla="*/ 399463 w 843985"/>
                  <a:gd name="connsiteY7" fmla="*/ 921258 h 1083421"/>
                  <a:gd name="connsiteX8" fmla="*/ 608175 w 843985"/>
                  <a:gd name="connsiteY8" fmla="*/ 783346 h 1083421"/>
                  <a:gd name="connsiteX9" fmla="*/ 369126 w 843985"/>
                  <a:gd name="connsiteY9" fmla="*/ 629488 h 1083421"/>
                  <a:gd name="connsiteX10" fmla="*/ 25978 w 843985"/>
                  <a:gd name="connsiteY10" fmla="*/ 343386 h 1083421"/>
                  <a:gd name="connsiteX11" fmla="*/ 457337 w 843985"/>
                  <a:gd name="connsiteY11" fmla="*/ 0 h 1083421"/>
                  <a:gd name="connsiteX12" fmla="*/ 815439 w 843985"/>
                  <a:gd name="connsiteY12" fmla="*/ 318840 h 1083421"/>
                  <a:gd name="connsiteX13" fmla="*/ 599403 w 843985"/>
                  <a:gd name="connsiteY13" fmla="*/ 319659 h 1083421"/>
                  <a:gd name="connsiteX14" fmla="*/ 427010 w 843985"/>
                  <a:gd name="connsiteY14" fmla="*/ 162240 h 1083421"/>
                  <a:gd name="connsiteX15" fmla="*/ 427010 w 843985"/>
                  <a:gd name="connsiteY15" fmla="*/ 162240 h 10834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843985" h="1083421">
                    <a:moveTo>
                      <a:pt x="427010" y="162240"/>
                    </a:moveTo>
                    <a:cubicBezTo>
                      <a:pt x="345209" y="162240"/>
                      <a:pt x="261789" y="205492"/>
                      <a:pt x="261789" y="296485"/>
                    </a:cubicBezTo>
                    <a:cubicBezTo>
                      <a:pt x="261789" y="409223"/>
                      <a:pt x="362335" y="422205"/>
                      <a:pt x="453727" y="440160"/>
                    </a:cubicBezTo>
                    <a:cubicBezTo>
                      <a:pt x="612376" y="480460"/>
                      <a:pt x="843985" y="525361"/>
                      <a:pt x="843985" y="734873"/>
                    </a:cubicBezTo>
                    <a:cubicBezTo>
                      <a:pt x="843985" y="993648"/>
                      <a:pt x="620938" y="1083421"/>
                      <a:pt x="397482" y="1083421"/>
                    </a:cubicBezTo>
                    <a:cubicBezTo>
                      <a:pt x="160224" y="1083421"/>
                      <a:pt x="-6959" y="990886"/>
                      <a:pt x="223" y="727691"/>
                    </a:cubicBezTo>
                    <a:lnTo>
                      <a:pt x="225889" y="727691"/>
                    </a:lnTo>
                    <a:cubicBezTo>
                      <a:pt x="217288" y="843191"/>
                      <a:pt x="283573" y="921258"/>
                      <a:pt x="399463" y="921258"/>
                    </a:cubicBezTo>
                    <a:cubicBezTo>
                      <a:pt x="489284" y="921258"/>
                      <a:pt x="608175" y="894064"/>
                      <a:pt x="608175" y="783346"/>
                    </a:cubicBezTo>
                    <a:cubicBezTo>
                      <a:pt x="608175" y="661026"/>
                      <a:pt x="458909" y="652453"/>
                      <a:pt x="369126" y="629488"/>
                    </a:cubicBezTo>
                    <a:cubicBezTo>
                      <a:pt x="223279" y="593389"/>
                      <a:pt x="25978" y="527352"/>
                      <a:pt x="25978" y="343386"/>
                    </a:cubicBezTo>
                    <a:cubicBezTo>
                      <a:pt x="25978" y="105756"/>
                      <a:pt x="243244" y="0"/>
                      <a:pt x="457337" y="0"/>
                    </a:cubicBezTo>
                    <a:cubicBezTo>
                      <a:pt x="659658" y="0"/>
                      <a:pt x="815439" y="109909"/>
                      <a:pt x="815439" y="318840"/>
                    </a:cubicBezTo>
                    <a:lnTo>
                      <a:pt x="599403" y="319659"/>
                    </a:lnTo>
                    <a:cubicBezTo>
                      <a:pt x="590811" y="214103"/>
                      <a:pt x="534709" y="162240"/>
                      <a:pt x="427010" y="162240"/>
                    </a:cubicBezTo>
                    <a:lnTo>
                      <a:pt x="427010" y="162240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8" name="Freeform 77">
                <a:extLst>
                  <a:ext uri="{FF2B5EF4-FFF2-40B4-BE49-F238E27FC236}">
                    <a16:creationId xmlns:a16="http://schemas.microsoft.com/office/drawing/2014/main" id="{9BE99734-00AB-D443-B7C1-E554003DCA99}"/>
                  </a:ext>
                </a:extLst>
              </p:cNvPr>
              <p:cNvSpPr/>
              <p:nvPr/>
            </p:nvSpPr>
            <p:spPr>
              <a:xfrm>
                <a:off x="4410779" y="4014006"/>
                <a:ext cx="750846" cy="766400"/>
              </a:xfrm>
              <a:custGeom>
                <a:avLst/>
                <a:gdLst>
                  <a:gd name="connsiteX0" fmla="*/ 375275 w 750846"/>
                  <a:gd name="connsiteY0" fmla="*/ 766401 h 766400"/>
                  <a:gd name="connsiteX1" fmla="*/ 0 w 750846"/>
                  <a:gd name="connsiteY1" fmla="*/ 383105 h 766400"/>
                  <a:gd name="connsiteX2" fmla="*/ 375275 w 750846"/>
                  <a:gd name="connsiteY2" fmla="*/ 0 h 766400"/>
                  <a:gd name="connsiteX3" fmla="*/ 750846 w 750846"/>
                  <a:gd name="connsiteY3" fmla="*/ 383105 h 766400"/>
                  <a:gd name="connsiteX4" fmla="*/ 375275 w 750846"/>
                  <a:gd name="connsiteY4" fmla="*/ 766401 h 766400"/>
                  <a:gd name="connsiteX5" fmla="*/ 375275 w 750846"/>
                  <a:gd name="connsiteY5" fmla="*/ 766401 h 766400"/>
                  <a:gd name="connsiteX6" fmla="*/ 375275 w 750846"/>
                  <a:gd name="connsiteY6" fmla="*/ 621925 h 766400"/>
                  <a:gd name="connsiteX7" fmla="*/ 528152 w 750846"/>
                  <a:gd name="connsiteY7" fmla="*/ 383105 h 766400"/>
                  <a:gd name="connsiteX8" fmla="*/ 375275 w 750846"/>
                  <a:gd name="connsiteY8" fmla="*/ 144447 h 766400"/>
                  <a:gd name="connsiteX9" fmla="*/ 222475 w 750846"/>
                  <a:gd name="connsiteY9" fmla="*/ 383105 h 766400"/>
                  <a:gd name="connsiteX10" fmla="*/ 375275 w 750846"/>
                  <a:gd name="connsiteY10" fmla="*/ 621925 h 766400"/>
                  <a:gd name="connsiteX11" fmla="*/ 375275 w 750846"/>
                  <a:gd name="connsiteY11" fmla="*/ 621925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50846" h="766400">
                    <a:moveTo>
                      <a:pt x="375275" y="766401"/>
                    </a:moveTo>
                    <a:cubicBezTo>
                      <a:pt x="140694" y="766401"/>
                      <a:pt x="0" y="610391"/>
                      <a:pt x="0" y="383105"/>
                    </a:cubicBezTo>
                    <a:cubicBezTo>
                      <a:pt x="0" y="156020"/>
                      <a:pt x="140694" y="0"/>
                      <a:pt x="375275" y="0"/>
                    </a:cubicBezTo>
                    <a:cubicBezTo>
                      <a:pt x="610124" y="0"/>
                      <a:pt x="750846" y="156020"/>
                      <a:pt x="750846" y="383105"/>
                    </a:cubicBezTo>
                    <a:cubicBezTo>
                      <a:pt x="750837" y="610391"/>
                      <a:pt x="610124" y="766401"/>
                      <a:pt x="375275" y="766401"/>
                    </a:cubicBezTo>
                    <a:lnTo>
                      <a:pt x="375275" y="766401"/>
                    </a:lnTo>
                    <a:close/>
                    <a:moveTo>
                      <a:pt x="375275" y="621925"/>
                    </a:moveTo>
                    <a:cubicBezTo>
                      <a:pt x="506816" y="621925"/>
                      <a:pt x="528152" y="498215"/>
                      <a:pt x="528152" y="383105"/>
                    </a:cubicBezTo>
                    <a:cubicBezTo>
                      <a:pt x="528152" y="268186"/>
                      <a:pt x="506816" y="144447"/>
                      <a:pt x="375275" y="144447"/>
                    </a:cubicBezTo>
                    <a:cubicBezTo>
                      <a:pt x="244011" y="144447"/>
                      <a:pt x="222475" y="268176"/>
                      <a:pt x="222475" y="383105"/>
                    </a:cubicBezTo>
                    <a:cubicBezTo>
                      <a:pt x="222475" y="498215"/>
                      <a:pt x="244002" y="621925"/>
                      <a:pt x="375275" y="621925"/>
                    </a:cubicBezTo>
                    <a:lnTo>
                      <a:pt x="375275" y="621925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79" name="Freeform 78">
                <a:extLst>
                  <a:ext uri="{FF2B5EF4-FFF2-40B4-BE49-F238E27FC236}">
                    <a16:creationId xmlns:a16="http://schemas.microsoft.com/office/drawing/2014/main" id="{1D2D4602-FD5C-4E46-8F93-DD7A75752AEA}"/>
                  </a:ext>
                </a:extLst>
              </p:cNvPr>
              <p:cNvSpPr/>
              <p:nvPr/>
            </p:nvSpPr>
            <p:spPr>
              <a:xfrm>
                <a:off x="5175761" y="3696519"/>
                <a:ext cx="472478" cy="1063323"/>
              </a:xfrm>
              <a:custGeom>
                <a:avLst/>
                <a:gdLst>
                  <a:gd name="connsiteX0" fmla="*/ 323250 w 472478"/>
                  <a:gd name="connsiteY0" fmla="*/ 338042 h 1063323"/>
                  <a:gd name="connsiteX1" fmla="*/ 453923 w 472478"/>
                  <a:gd name="connsiteY1" fmla="*/ 338042 h 1063323"/>
                  <a:gd name="connsiteX2" fmla="*/ 453923 w 472478"/>
                  <a:gd name="connsiteY2" fmla="*/ 482660 h 1063323"/>
                  <a:gd name="connsiteX3" fmla="*/ 323250 w 472478"/>
                  <a:gd name="connsiteY3" fmla="*/ 482660 h 1063323"/>
                  <a:gd name="connsiteX4" fmla="*/ 323250 w 472478"/>
                  <a:gd name="connsiteY4" fmla="*/ 1063324 h 1063323"/>
                  <a:gd name="connsiteX5" fmla="*/ 107795 w 472478"/>
                  <a:gd name="connsiteY5" fmla="*/ 1063324 h 1063323"/>
                  <a:gd name="connsiteX6" fmla="*/ 107795 w 472478"/>
                  <a:gd name="connsiteY6" fmla="*/ 482660 h 1063323"/>
                  <a:gd name="connsiteX7" fmla="*/ 0 w 472478"/>
                  <a:gd name="connsiteY7" fmla="*/ 482660 h 1063323"/>
                  <a:gd name="connsiteX8" fmla="*/ 0 w 472478"/>
                  <a:gd name="connsiteY8" fmla="*/ 338042 h 1063323"/>
                  <a:gd name="connsiteX9" fmla="*/ 107795 w 472478"/>
                  <a:gd name="connsiteY9" fmla="*/ 338042 h 1063323"/>
                  <a:gd name="connsiteX10" fmla="*/ 354740 w 472478"/>
                  <a:gd name="connsiteY10" fmla="*/ 0 h 1063323"/>
                  <a:gd name="connsiteX11" fmla="*/ 472478 w 472478"/>
                  <a:gd name="connsiteY11" fmla="*/ 10192 h 1063323"/>
                  <a:gd name="connsiteX12" fmla="*/ 472478 w 472478"/>
                  <a:gd name="connsiteY12" fmla="*/ 144475 h 1063323"/>
                  <a:gd name="connsiteX13" fmla="*/ 323250 w 472478"/>
                  <a:gd name="connsiteY13" fmla="*/ 338042 h 1063323"/>
                  <a:gd name="connsiteX14" fmla="*/ 323250 w 472478"/>
                  <a:gd name="connsiteY14" fmla="*/ 338042 h 10633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2478" h="1063323">
                    <a:moveTo>
                      <a:pt x="323250" y="338042"/>
                    </a:moveTo>
                    <a:lnTo>
                      <a:pt x="453923" y="338042"/>
                    </a:lnTo>
                    <a:lnTo>
                      <a:pt x="453923" y="482660"/>
                    </a:lnTo>
                    <a:lnTo>
                      <a:pt x="323250" y="482660"/>
                    </a:lnTo>
                    <a:lnTo>
                      <a:pt x="323250" y="1063324"/>
                    </a:lnTo>
                    <a:lnTo>
                      <a:pt x="107795" y="1063324"/>
                    </a:lnTo>
                    <a:lnTo>
                      <a:pt x="107795" y="482660"/>
                    </a:lnTo>
                    <a:lnTo>
                      <a:pt x="0" y="482660"/>
                    </a:lnTo>
                    <a:lnTo>
                      <a:pt x="0" y="338042"/>
                    </a:lnTo>
                    <a:lnTo>
                      <a:pt x="107795" y="338042"/>
                    </a:lnTo>
                    <a:cubicBezTo>
                      <a:pt x="101975" y="132931"/>
                      <a:pt x="120720" y="0"/>
                      <a:pt x="354740" y="0"/>
                    </a:cubicBezTo>
                    <a:cubicBezTo>
                      <a:pt x="393707" y="0"/>
                      <a:pt x="433787" y="4410"/>
                      <a:pt x="472478" y="10192"/>
                    </a:cubicBezTo>
                    <a:lnTo>
                      <a:pt x="472478" y="144475"/>
                    </a:lnTo>
                    <a:cubicBezTo>
                      <a:pt x="320250" y="127130"/>
                      <a:pt x="317468" y="196187"/>
                      <a:pt x="323250" y="338042"/>
                    </a:cubicBezTo>
                    <a:lnTo>
                      <a:pt x="323250" y="338042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0" name="Freeform 79">
                <a:extLst>
                  <a:ext uri="{FF2B5EF4-FFF2-40B4-BE49-F238E27FC236}">
                    <a16:creationId xmlns:a16="http://schemas.microsoft.com/office/drawing/2014/main" id="{1D0FEA92-3FC2-3548-8073-D44DB59CE911}"/>
                  </a:ext>
                </a:extLst>
              </p:cNvPr>
              <p:cNvSpPr/>
              <p:nvPr/>
            </p:nvSpPr>
            <p:spPr>
              <a:xfrm>
                <a:off x="5683948" y="3813495"/>
                <a:ext cx="522770" cy="966920"/>
              </a:xfrm>
              <a:custGeom>
                <a:avLst/>
                <a:gdLst>
                  <a:gd name="connsiteX0" fmla="*/ 145114 w 522770"/>
                  <a:gd name="connsiteY0" fmla="*/ 77991 h 966920"/>
                  <a:gd name="connsiteX1" fmla="*/ 360579 w 522770"/>
                  <a:gd name="connsiteY1" fmla="*/ 0 h 966920"/>
                  <a:gd name="connsiteX2" fmla="*/ 360579 w 522770"/>
                  <a:gd name="connsiteY2" fmla="*/ 221075 h 966920"/>
                  <a:gd name="connsiteX3" fmla="*/ 522770 w 522770"/>
                  <a:gd name="connsiteY3" fmla="*/ 221075 h 966920"/>
                  <a:gd name="connsiteX4" fmla="*/ 522770 w 522770"/>
                  <a:gd name="connsiteY4" fmla="*/ 365693 h 966920"/>
                  <a:gd name="connsiteX5" fmla="*/ 360579 w 522770"/>
                  <a:gd name="connsiteY5" fmla="*/ 365693 h 966920"/>
                  <a:gd name="connsiteX6" fmla="*/ 360579 w 522770"/>
                  <a:gd name="connsiteY6" fmla="*/ 701335 h 966920"/>
                  <a:gd name="connsiteX7" fmla="*/ 449590 w 522770"/>
                  <a:gd name="connsiteY7" fmla="*/ 822446 h 966920"/>
                  <a:gd name="connsiteX8" fmla="*/ 518360 w 522770"/>
                  <a:gd name="connsiteY8" fmla="*/ 818045 h 966920"/>
                  <a:gd name="connsiteX9" fmla="*/ 518360 w 522770"/>
                  <a:gd name="connsiteY9" fmla="*/ 945175 h 966920"/>
                  <a:gd name="connsiteX10" fmla="*/ 348987 w 522770"/>
                  <a:gd name="connsiteY10" fmla="*/ 966921 h 966920"/>
                  <a:gd name="connsiteX11" fmla="*/ 145123 w 522770"/>
                  <a:gd name="connsiteY11" fmla="*/ 721481 h 966920"/>
                  <a:gd name="connsiteX12" fmla="*/ 145123 w 522770"/>
                  <a:gd name="connsiteY12" fmla="*/ 365684 h 966920"/>
                  <a:gd name="connsiteX13" fmla="*/ 0 w 522770"/>
                  <a:gd name="connsiteY13" fmla="*/ 365684 h 966920"/>
                  <a:gd name="connsiteX14" fmla="*/ 0 w 522770"/>
                  <a:gd name="connsiteY14" fmla="*/ 221066 h 966920"/>
                  <a:gd name="connsiteX15" fmla="*/ 145114 w 522770"/>
                  <a:gd name="connsiteY15" fmla="*/ 221066 h 966920"/>
                  <a:gd name="connsiteX16" fmla="*/ 145114 w 522770"/>
                  <a:gd name="connsiteY16" fmla="*/ 77991 h 966920"/>
                  <a:gd name="connsiteX17" fmla="*/ 145114 w 522770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70" h="966920">
                    <a:moveTo>
                      <a:pt x="145114" y="77991"/>
                    </a:moveTo>
                    <a:lnTo>
                      <a:pt x="360579" y="0"/>
                    </a:lnTo>
                    <a:lnTo>
                      <a:pt x="360579" y="221075"/>
                    </a:lnTo>
                    <a:lnTo>
                      <a:pt x="522770" y="221075"/>
                    </a:lnTo>
                    <a:lnTo>
                      <a:pt x="522770" y="365693"/>
                    </a:lnTo>
                    <a:lnTo>
                      <a:pt x="360579" y="365693"/>
                    </a:lnTo>
                    <a:lnTo>
                      <a:pt x="360579" y="701335"/>
                    </a:lnTo>
                    <a:cubicBezTo>
                      <a:pt x="360579" y="796519"/>
                      <a:pt x="374923" y="822446"/>
                      <a:pt x="449590" y="822446"/>
                    </a:cubicBezTo>
                    <a:cubicBezTo>
                      <a:pt x="472488" y="822446"/>
                      <a:pt x="495462" y="819474"/>
                      <a:pt x="518360" y="818045"/>
                    </a:cubicBezTo>
                    <a:lnTo>
                      <a:pt x="518360" y="945175"/>
                    </a:lnTo>
                    <a:cubicBezTo>
                      <a:pt x="494024" y="956777"/>
                      <a:pt x="379104" y="966921"/>
                      <a:pt x="348987" y="966921"/>
                    </a:cubicBezTo>
                    <a:cubicBezTo>
                      <a:pt x="181032" y="966921"/>
                      <a:pt x="145123" y="878681"/>
                      <a:pt x="145123" y="721481"/>
                    </a:cubicBezTo>
                    <a:lnTo>
                      <a:pt x="145123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114" y="221066"/>
                    </a:lnTo>
                    <a:lnTo>
                      <a:pt x="145114" y="77991"/>
                    </a:lnTo>
                    <a:lnTo>
                      <a:pt x="145114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1" name="Freeform 80">
                <a:extLst>
                  <a:ext uri="{FF2B5EF4-FFF2-40B4-BE49-F238E27FC236}">
                    <a16:creationId xmlns:a16="http://schemas.microsoft.com/office/drawing/2014/main" id="{4B646AF6-FC23-814A-8ADD-E70D2D913358}"/>
                  </a:ext>
                </a:extLst>
              </p:cNvPr>
              <p:cNvSpPr/>
              <p:nvPr/>
            </p:nvSpPr>
            <p:spPr>
              <a:xfrm>
                <a:off x="6271345" y="3813495"/>
                <a:ext cx="522741" cy="966920"/>
              </a:xfrm>
              <a:custGeom>
                <a:avLst/>
                <a:gdLst>
                  <a:gd name="connsiteX0" fmla="*/ 145056 w 522741"/>
                  <a:gd name="connsiteY0" fmla="*/ 77991 h 966920"/>
                  <a:gd name="connsiteX1" fmla="*/ 360550 w 522741"/>
                  <a:gd name="connsiteY1" fmla="*/ 0 h 966920"/>
                  <a:gd name="connsiteX2" fmla="*/ 360550 w 522741"/>
                  <a:gd name="connsiteY2" fmla="*/ 221075 h 966920"/>
                  <a:gd name="connsiteX3" fmla="*/ 522742 w 522741"/>
                  <a:gd name="connsiteY3" fmla="*/ 221075 h 966920"/>
                  <a:gd name="connsiteX4" fmla="*/ 522742 w 522741"/>
                  <a:gd name="connsiteY4" fmla="*/ 365693 h 966920"/>
                  <a:gd name="connsiteX5" fmla="*/ 360550 w 522741"/>
                  <a:gd name="connsiteY5" fmla="*/ 365693 h 966920"/>
                  <a:gd name="connsiteX6" fmla="*/ 360550 w 522741"/>
                  <a:gd name="connsiteY6" fmla="*/ 701335 h 966920"/>
                  <a:gd name="connsiteX7" fmla="*/ 449561 w 522741"/>
                  <a:gd name="connsiteY7" fmla="*/ 822446 h 966920"/>
                  <a:gd name="connsiteX8" fmla="*/ 518598 w 522741"/>
                  <a:gd name="connsiteY8" fmla="*/ 818045 h 966920"/>
                  <a:gd name="connsiteX9" fmla="*/ 518598 w 522741"/>
                  <a:gd name="connsiteY9" fmla="*/ 945175 h 966920"/>
                  <a:gd name="connsiteX10" fmla="*/ 348977 w 522741"/>
                  <a:gd name="connsiteY10" fmla="*/ 966921 h 966920"/>
                  <a:gd name="connsiteX11" fmla="*/ 145056 w 522741"/>
                  <a:gd name="connsiteY11" fmla="*/ 721481 h 966920"/>
                  <a:gd name="connsiteX12" fmla="*/ 145056 w 522741"/>
                  <a:gd name="connsiteY12" fmla="*/ 365684 h 966920"/>
                  <a:gd name="connsiteX13" fmla="*/ 0 w 522741"/>
                  <a:gd name="connsiteY13" fmla="*/ 365684 h 966920"/>
                  <a:gd name="connsiteX14" fmla="*/ 0 w 522741"/>
                  <a:gd name="connsiteY14" fmla="*/ 221066 h 966920"/>
                  <a:gd name="connsiteX15" fmla="*/ 145056 w 522741"/>
                  <a:gd name="connsiteY15" fmla="*/ 221066 h 966920"/>
                  <a:gd name="connsiteX16" fmla="*/ 145056 w 522741"/>
                  <a:gd name="connsiteY16" fmla="*/ 77991 h 966920"/>
                  <a:gd name="connsiteX17" fmla="*/ 145056 w 522741"/>
                  <a:gd name="connsiteY17" fmla="*/ 77991 h 9669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2741" h="966920">
                    <a:moveTo>
                      <a:pt x="145056" y="77991"/>
                    </a:moveTo>
                    <a:lnTo>
                      <a:pt x="360550" y="0"/>
                    </a:lnTo>
                    <a:lnTo>
                      <a:pt x="360550" y="221075"/>
                    </a:lnTo>
                    <a:lnTo>
                      <a:pt x="522742" y="221075"/>
                    </a:lnTo>
                    <a:lnTo>
                      <a:pt x="522742" y="365693"/>
                    </a:lnTo>
                    <a:lnTo>
                      <a:pt x="360550" y="365693"/>
                    </a:lnTo>
                    <a:lnTo>
                      <a:pt x="360550" y="701335"/>
                    </a:lnTo>
                    <a:cubicBezTo>
                      <a:pt x="360550" y="796519"/>
                      <a:pt x="374933" y="822446"/>
                      <a:pt x="449561" y="822446"/>
                    </a:cubicBezTo>
                    <a:cubicBezTo>
                      <a:pt x="472507" y="822446"/>
                      <a:pt x="495433" y="819474"/>
                      <a:pt x="518598" y="818045"/>
                    </a:cubicBezTo>
                    <a:lnTo>
                      <a:pt x="518598" y="945175"/>
                    </a:lnTo>
                    <a:cubicBezTo>
                      <a:pt x="494033" y="956777"/>
                      <a:pt x="379104" y="966921"/>
                      <a:pt x="348977" y="966921"/>
                    </a:cubicBezTo>
                    <a:cubicBezTo>
                      <a:pt x="180994" y="966921"/>
                      <a:pt x="145056" y="878681"/>
                      <a:pt x="145056" y="721481"/>
                    </a:cubicBezTo>
                    <a:lnTo>
                      <a:pt x="145056" y="365684"/>
                    </a:lnTo>
                    <a:lnTo>
                      <a:pt x="0" y="365684"/>
                    </a:lnTo>
                    <a:lnTo>
                      <a:pt x="0" y="221066"/>
                    </a:lnTo>
                    <a:lnTo>
                      <a:pt x="145056" y="221066"/>
                    </a:lnTo>
                    <a:lnTo>
                      <a:pt x="145056" y="77991"/>
                    </a:lnTo>
                    <a:lnTo>
                      <a:pt x="145056" y="77991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82" name="Freeform 81">
                <a:extLst>
                  <a:ext uri="{FF2B5EF4-FFF2-40B4-BE49-F238E27FC236}">
                    <a16:creationId xmlns:a16="http://schemas.microsoft.com/office/drawing/2014/main" id="{F6F5FB22-69C5-D44A-8C99-7B331F7A2E9E}"/>
                  </a:ext>
                </a:extLst>
              </p:cNvPr>
              <p:cNvSpPr/>
              <p:nvPr/>
            </p:nvSpPr>
            <p:spPr>
              <a:xfrm>
                <a:off x="6835416" y="4014006"/>
                <a:ext cx="697144" cy="766400"/>
              </a:xfrm>
              <a:custGeom>
                <a:avLst/>
                <a:gdLst>
                  <a:gd name="connsiteX0" fmla="*/ 222685 w 697144"/>
                  <a:gd name="connsiteY0" fmla="*/ 441169 h 766400"/>
                  <a:gd name="connsiteX1" fmla="*/ 347177 w 697144"/>
                  <a:gd name="connsiteY1" fmla="*/ 621925 h 766400"/>
                  <a:gd name="connsiteX2" fmla="*/ 480279 w 697144"/>
                  <a:gd name="connsiteY2" fmla="*/ 528714 h 766400"/>
                  <a:gd name="connsiteX3" fmla="*/ 674208 w 697144"/>
                  <a:gd name="connsiteY3" fmla="*/ 528714 h 766400"/>
                  <a:gd name="connsiteX4" fmla="*/ 347177 w 697144"/>
                  <a:gd name="connsiteY4" fmla="*/ 766401 h 766400"/>
                  <a:gd name="connsiteX5" fmla="*/ 0 w 697144"/>
                  <a:gd name="connsiteY5" fmla="*/ 384877 h 766400"/>
                  <a:gd name="connsiteX6" fmla="*/ 347177 w 697144"/>
                  <a:gd name="connsiteY6" fmla="*/ 0 h 766400"/>
                  <a:gd name="connsiteX7" fmla="*/ 655416 w 697144"/>
                  <a:gd name="connsiteY7" fmla="*/ 173212 h 766400"/>
                  <a:gd name="connsiteX8" fmla="*/ 691334 w 697144"/>
                  <a:gd name="connsiteY8" fmla="*/ 302447 h 766400"/>
                  <a:gd name="connsiteX9" fmla="*/ 697144 w 697144"/>
                  <a:gd name="connsiteY9" fmla="*/ 441169 h 766400"/>
                  <a:gd name="connsiteX10" fmla="*/ 222685 w 697144"/>
                  <a:gd name="connsiteY10" fmla="*/ 441169 h 766400"/>
                  <a:gd name="connsiteX11" fmla="*/ 222685 w 697144"/>
                  <a:gd name="connsiteY11" fmla="*/ 441169 h 766400"/>
                  <a:gd name="connsiteX12" fmla="*/ 474459 w 697144"/>
                  <a:gd name="connsiteY12" fmla="*/ 296694 h 766400"/>
                  <a:gd name="connsiteX13" fmla="*/ 347177 w 697144"/>
                  <a:gd name="connsiteY13" fmla="*/ 144447 h 766400"/>
                  <a:gd name="connsiteX14" fmla="*/ 222685 w 697144"/>
                  <a:gd name="connsiteY14" fmla="*/ 296694 h 766400"/>
                  <a:gd name="connsiteX15" fmla="*/ 474459 w 697144"/>
                  <a:gd name="connsiteY15" fmla="*/ 296694 h 766400"/>
                  <a:gd name="connsiteX16" fmla="*/ 474459 w 697144"/>
                  <a:gd name="connsiteY16" fmla="*/ 296694 h 766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97144" h="766400">
                    <a:moveTo>
                      <a:pt x="222685" y="441169"/>
                    </a:moveTo>
                    <a:cubicBezTo>
                      <a:pt x="222685" y="534324"/>
                      <a:pt x="235620" y="621925"/>
                      <a:pt x="347177" y="621925"/>
                    </a:cubicBezTo>
                    <a:cubicBezTo>
                      <a:pt x="422395" y="621925"/>
                      <a:pt x="459886" y="594598"/>
                      <a:pt x="480279" y="528714"/>
                    </a:cubicBezTo>
                    <a:lnTo>
                      <a:pt x="674208" y="528714"/>
                    </a:lnTo>
                    <a:cubicBezTo>
                      <a:pt x="655416" y="707127"/>
                      <a:pt x="516179" y="766401"/>
                      <a:pt x="347177" y="766401"/>
                    </a:cubicBezTo>
                    <a:cubicBezTo>
                      <a:pt x="99174" y="766401"/>
                      <a:pt x="0" y="626345"/>
                      <a:pt x="0" y="384877"/>
                    </a:cubicBezTo>
                    <a:cubicBezTo>
                      <a:pt x="0" y="167373"/>
                      <a:pt x="126454" y="0"/>
                      <a:pt x="347177" y="0"/>
                    </a:cubicBezTo>
                    <a:cubicBezTo>
                      <a:pt x="483060" y="0"/>
                      <a:pt x="595198" y="46272"/>
                      <a:pt x="655416" y="173212"/>
                    </a:cubicBezTo>
                    <a:cubicBezTo>
                      <a:pt x="675561" y="213474"/>
                      <a:pt x="685543" y="256584"/>
                      <a:pt x="691334" y="302447"/>
                    </a:cubicBezTo>
                    <a:cubicBezTo>
                      <a:pt x="697144" y="347396"/>
                      <a:pt x="697144" y="393478"/>
                      <a:pt x="697144" y="441169"/>
                    </a:cubicBezTo>
                    <a:lnTo>
                      <a:pt x="222685" y="441169"/>
                    </a:lnTo>
                    <a:lnTo>
                      <a:pt x="222685" y="441169"/>
                    </a:lnTo>
                    <a:close/>
                    <a:moveTo>
                      <a:pt x="474459" y="296694"/>
                    </a:moveTo>
                    <a:cubicBezTo>
                      <a:pt x="474459" y="217694"/>
                      <a:pt x="452752" y="144447"/>
                      <a:pt x="347177" y="144447"/>
                    </a:cubicBezTo>
                    <a:cubicBezTo>
                      <a:pt x="247222" y="144447"/>
                      <a:pt x="225466" y="217694"/>
                      <a:pt x="222685" y="296694"/>
                    </a:cubicBezTo>
                    <a:lnTo>
                      <a:pt x="474459" y="296694"/>
                    </a:lnTo>
                    <a:lnTo>
                      <a:pt x="474459" y="29669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  <p:sp>
            <p:nvSpPr>
              <p:cNvPr id="151" name="Freeform 150">
                <a:extLst>
                  <a:ext uri="{FF2B5EF4-FFF2-40B4-BE49-F238E27FC236}">
                    <a16:creationId xmlns:a16="http://schemas.microsoft.com/office/drawing/2014/main" id="{2B9530A6-B835-E740-90FC-1634D5979E62}"/>
                  </a:ext>
                </a:extLst>
              </p:cNvPr>
              <p:cNvSpPr/>
              <p:nvPr/>
            </p:nvSpPr>
            <p:spPr>
              <a:xfrm>
                <a:off x="7621933" y="3717102"/>
                <a:ext cx="686571" cy="1042739"/>
              </a:xfrm>
              <a:custGeom>
                <a:avLst/>
                <a:gdLst>
                  <a:gd name="connsiteX0" fmla="*/ 218304 w 686571"/>
                  <a:gd name="connsiteY0" fmla="*/ 614134 h 1042739"/>
                  <a:gd name="connsiteX1" fmla="*/ 430825 w 686571"/>
                  <a:gd name="connsiteY1" fmla="*/ 309667 h 1042739"/>
                  <a:gd name="connsiteX2" fmla="*/ 670589 w 686571"/>
                  <a:gd name="connsiteY2" fmla="*/ 309667 h 1042739"/>
                  <a:gd name="connsiteX3" fmla="*/ 422224 w 686571"/>
                  <a:gd name="connsiteY3" fmla="*/ 627116 h 1042739"/>
                  <a:gd name="connsiteX4" fmla="*/ 686571 w 686571"/>
                  <a:gd name="connsiteY4" fmla="*/ 1042740 h 1042739"/>
                  <a:gd name="connsiteX5" fmla="*/ 435178 w 686571"/>
                  <a:gd name="connsiteY5" fmla="*/ 1042740 h 1042739"/>
                  <a:gd name="connsiteX6" fmla="*/ 218304 w 686571"/>
                  <a:gd name="connsiteY6" fmla="*/ 645871 h 1042739"/>
                  <a:gd name="connsiteX7" fmla="*/ 215484 w 686571"/>
                  <a:gd name="connsiteY7" fmla="*/ 648871 h 1042739"/>
                  <a:gd name="connsiteX8" fmla="*/ 215484 w 686571"/>
                  <a:gd name="connsiteY8" fmla="*/ 1042740 h 1042739"/>
                  <a:gd name="connsiteX9" fmla="*/ 0 w 686571"/>
                  <a:gd name="connsiteY9" fmla="*/ 1042740 h 1042739"/>
                  <a:gd name="connsiteX10" fmla="*/ 0 w 686571"/>
                  <a:gd name="connsiteY10" fmla="*/ 0 h 1042739"/>
                  <a:gd name="connsiteX11" fmla="*/ 215484 w 686571"/>
                  <a:gd name="connsiteY11" fmla="*/ 0 h 1042739"/>
                  <a:gd name="connsiteX12" fmla="*/ 215484 w 686571"/>
                  <a:gd name="connsiteY12" fmla="*/ 611343 h 1042739"/>
                  <a:gd name="connsiteX13" fmla="*/ 218304 w 686571"/>
                  <a:gd name="connsiteY13" fmla="*/ 614134 h 1042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6571" h="1042739">
                    <a:moveTo>
                      <a:pt x="218304" y="614134"/>
                    </a:moveTo>
                    <a:lnTo>
                      <a:pt x="430825" y="309667"/>
                    </a:lnTo>
                    <a:lnTo>
                      <a:pt x="670589" y="309667"/>
                    </a:lnTo>
                    <a:lnTo>
                      <a:pt x="422224" y="627116"/>
                    </a:lnTo>
                    <a:lnTo>
                      <a:pt x="686571" y="1042740"/>
                    </a:lnTo>
                    <a:lnTo>
                      <a:pt x="435178" y="1042740"/>
                    </a:lnTo>
                    <a:lnTo>
                      <a:pt x="218304" y="645871"/>
                    </a:lnTo>
                    <a:lnTo>
                      <a:pt x="215484" y="648871"/>
                    </a:lnTo>
                    <a:lnTo>
                      <a:pt x="215484" y="1042740"/>
                    </a:lnTo>
                    <a:lnTo>
                      <a:pt x="0" y="1042740"/>
                    </a:lnTo>
                    <a:lnTo>
                      <a:pt x="0" y="0"/>
                    </a:lnTo>
                    <a:lnTo>
                      <a:pt x="215484" y="0"/>
                    </a:lnTo>
                    <a:lnTo>
                      <a:pt x="215484" y="611343"/>
                    </a:lnTo>
                    <a:lnTo>
                      <a:pt x="218304" y="614134"/>
                    </a:ln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 noProof="0"/>
              </a:p>
            </p:txBody>
          </p:sp>
        </p:grpSp>
      </p:grpSp>
      <p:sp>
        <p:nvSpPr>
          <p:cNvPr id="208" name="TextBox 207">
            <a:extLst>
              <a:ext uri="{FF2B5EF4-FFF2-40B4-BE49-F238E27FC236}">
                <a16:creationId xmlns:a16="http://schemas.microsoft.com/office/drawing/2014/main" id="{44E1818F-0B58-5048-9EE4-218422F32DB6}"/>
              </a:ext>
            </a:extLst>
          </p:cNvPr>
          <p:cNvSpPr txBox="1"/>
          <p:nvPr userDrawn="1"/>
        </p:nvSpPr>
        <p:spPr>
          <a:xfrm>
            <a:off x="4365171" y="2533014"/>
            <a:ext cx="3461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90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venir Next LT Pro Light" panose="020B0304020202020204" pitchFamily="34" charset="0"/>
                <a:ea typeface="+mj-ea"/>
                <a:cs typeface="+mj-cs"/>
              </a:rPr>
              <a:t>Q&amp;A</a:t>
            </a:r>
            <a:endParaRPr lang="es-ES_tradnl" sz="9000" b="0" i="0" noProof="0">
              <a:solidFill>
                <a:schemeClr val="bg1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BD67CAA2-8C9E-E2BD-2F0B-5A10AE24D7A3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61469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l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2024 – 2025</a:t>
            </a:r>
          </a:p>
        </p:txBody>
      </p:sp>
    </p:spTree>
    <p:extLst>
      <p:ext uri="{BB962C8B-B14F-4D97-AF65-F5344CB8AC3E}">
        <p14:creationId xmlns:p14="http://schemas.microsoft.com/office/powerpoint/2010/main" val="11774412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18" Type="http://schemas.openxmlformats.org/officeDocument/2006/relationships/slideLayout" Target="../slideLayouts/slideLayout40.xml"/><Relationship Id="rId3" Type="http://schemas.openxmlformats.org/officeDocument/2006/relationships/slideLayout" Target="../slideLayouts/slideLayout25.xml"/><Relationship Id="rId21" Type="http://schemas.openxmlformats.org/officeDocument/2006/relationships/slideLayout" Target="../slideLayouts/slideLayout43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17" Type="http://schemas.openxmlformats.org/officeDocument/2006/relationships/slideLayout" Target="../slideLayouts/slideLayout39.xml"/><Relationship Id="rId2" Type="http://schemas.openxmlformats.org/officeDocument/2006/relationships/slideLayout" Target="../slideLayouts/slideLayout24.xml"/><Relationship Id="rId16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42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slideLayout" Target="../slideLayouts/slideLayout37.xml"/><Relationship Id="rId23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19" Type="http://schemas.openxmlformats.org/officeDocument/2006/relationships/slideLayout" Target="../slideLayouts/slideLayout41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Relationship Id="rId22" Type="http://schemas.openxmlformats.org/officeDocument/2006/relationships/slideLayout" Target="../slideLayouts/slideLayout44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18" Type="http://schemas.openxmlformats.org/officeDocument/2006/relationships/slideLayout" Target="../slideLayouts/slideLayout62.xml"/><Relationship Id="rId3" Type="http://schemas.openxmlformats.org/officeDocument/2006/relationships/slideLayout" Target="../slideLayouts/slideLayout47.xml"/><Relationship Id="rId21" Type="http://schemas.openxmlformats.org/officeDocument/2006/relationships/slideLayout" Target="../slideLayouts/slideLayout65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61.xml"/><Relationship Id="rId2" Type="http://schemas.openxmlformats.org/officeDocument/2006/relationships/slideLayout" Target="../slideLayouts/slideLayout46.xml"/><Relationship Id="rId16" Type="http://schemas.openxmlformats.org/officeDocument/2006/relationships/slideLayout" Target="../slideLayouts/slideLayout60.xml"/><Relationship Id="rId20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5" Type="http://schemas.openxmlformats.org/officeDocument/2006/relationships/slideLayout" Target="../slideLayouts/slideLayout59.xml"/><Relationship Id="rId23" Type="http://schemas.openxmlformats.org/officeDocument/2006/relationships/theme" Target="../theme/theme4.xml"/><Relationship Id="rId10" Type="http://schemas.openxmlformats.org/officeDocument/2006/relationships/slideLayout" Target="../slideLayouts/slideLayout54.xml"/><Relationship Id="rId19" Type="http://schemas.openxmlformats.org/officeDocument/2006/relationships/slideLayout" Target="../slideLayouts/slideLayout63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slideLayout" Target="../slideLayouts/slideLayout58.xml"/><Relationship Id="rId22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531043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6" r:id="rId1"/>
    <p:sldLayoutId id="2147483787" r:id="rId2"/>
    <p:sldLayoutId id="2147483739" r:id="rId3"/>
    <p:sldLayoutId id="2147483788" r:id="rId4"/>
    <p:sldLayoutId id="2147483741" r:id="rId5"/>
    <p:sldLayoutId id="2147483800" r:id="rId6"/>
    <p:sldLayoutId id="2147483740" r:id="rId7"/>
    <p:sldLayoutId id="2147483801" r:id="rId8"/>
    <p:sldLayoutId id="2147483742" r:id="rId9"/>
    <p:sldLayoutId id="2147483743" r:id="rId10"/>
    <p:sldLayoutId id="214748374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726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4" r:id="rId1"/>
    <p:sldLayoutId id="2147483649" r:id="rId2"/>
    <p:sldLayoutId id="2147483734" r:id="rId3"/>
    <p:sldLayoutId id="2147483785" r:id="rId4"/>
    <p:sldLayoutId id="2147483659" r:id="rId5"/>
    <p:sldLayoutId id="2147483798" r:id="rId6"/>
    <p:sldLayoutId id="2147483735" r:id="rId7"/>
    <p:sldLayoutId id="2147483799" r:id="rId8"/>
    <p:sldLayoutId id="2147483736" r:id="rId9"/>
    <p:sldLayoutId id="2147483737" r:id="rId10"/>
    <p:sldLayoutId id="21474837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2E15322-F03F-176B-390D-8F8EA8F61E78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tx1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sz="700" b="0" i="0" dirty="0">
              <a:solidFill>
                <a:schemeClr val="tx1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DF2DF1E-B8F0-A78C-4B2E-506F2E8820F2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tx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</a:t>
            </a:r>
            <a:endParaRPr lang="es-ES_tradnl" sz="700" b="0" i="0" baseline="0" noProof="0" dirty="0">
              <a:solidFill>
                <a:schemeClr val="tx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4575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81" r:id="rId4"/>
    <p:sldLayoutId id="2147483782" r:id="rId5"/>
    <p:sldLayoutId id="2147483783" r:id="rId6"/>
    <p:sldLayoutId id="2147483807" r:id="rId7"/>
    <p:sldLayoutId id="2147483803" r:id="rId8"/>
    <p:sldLayoutId id="2147483805" r:id="rId9"/>
    <p:sldLayoutId id="2147483769" r:id="rId10"/>
    <p:sldLayoutId id="2147483765" r:id="rId11"/>
    <p:sldLayoutId id="2147483766" r:id="rId12"/>
    <p:sldLayoutId id="2147483767" r:id="rId13"/>
    <p:sldLayoutId id="2147483770" r:id="rId14"/>
    <p:sldLayoutId id="2147483771" r:id="rId15"/>
    <p:sldLayoutId id="2147483772" r:id="rId16"/>
    <p:sldLayoutId id="2147483773" r:id="rId17"/>
    <p:sldLayoutId id="2147483810" r:id="rId18"/>
    <p:sldLayoutId id="2147483809" r:id="rId19"/>
    <p:sldLayoutId id="2147483808" r:id="rId20"/>
    <p:sldLayoutId id="2147483697" r:id="rId21"/>
    <p:sldLayoutId id="2147483698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5740ED1-B3BF-C4BF-D2D9-427C475D35AF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325815" y="6522017"/>
            <a:ext cx="311694" cy="237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5908" tIns="35908" rIns="35908" bIns="35908" anchor="ctr"/>
          <a:lstStyle/>
          <a:p>
            <a:pPr algn="l" defTabSz="909913" fontAlgn="base">
              <a:spcBef>
                <a:spcPct val="0"/>
              </a:spcBef>
              <a:spcAft>
                <a:spcPct val="0"/>
              </a:spcAft>
              <a:defRPr/>
            </a:pPr>
            <a:fld id="{56AD8C7C-CCBC-854D-A681-3946D5D911B7}" type="slidenum">
              <a:rPr lang="en-US" sz="700" b="0" i="0" smtClean="0">
                <a:solidFill>
                  <a:schemeClr val="bg2"/>
                </a:solidFill>
                <a:latin typeface="Avenir Next LT Pro" panose="020B0504020202020204" pitchFamily="34" charset="0"/>
                <a:cs typeface="Arial" charset="0"/>
              </a:rPr>
              <a:pPr algn="l" defTabSz="909913" fontAlgn="base">
                <a:spcBef>
                  <a:spcPct val="0"/>
                </a:spcBef>
                <a:spcAft>
                  <a:spcPct val="0"/>
                </a:spcAft>
                <a:defRPr/>
              </a:pPr>
              <a:t>‹Nº›</a:t>
            </a:fld>
            <a:endParaRPr lang="en-US" sz="700" b="0" i="0" dirty="0">
              <a:solidFill>
                <a:schemeClr val="bg2"/>
              </a:solidFill>
              <a:latin typeface="Avenir Next LT Pro" panose="020B0504020202020204" pitchFamily="34" charset="0"/>
              <a:cs typeface="Arial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1EAA6B8-3265-94C4-C71F-200A028CFB54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7496792" y="6552874"/>
            <a:ext cx="4336065" cy="2012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0" tIns="36000" rIns="36000" bIns="36000"/>
          <a:lstStyle/>
          <a:p>
            <a:pPr marL="0" marR="0" lvl="0" indent="0" algn="r" defTabSz="91219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s-ES_tradnl" sz="700" b="0" i="0" baseline="0" noProof="0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 Todos los Derechos Reservados © Valores Corporativos Softtek S.A. de C.V. </a:t>
            </a:r>
            <a:r>
              <a:rPr lang="en-US" sz="700" b="0" i="0" baseline="0" noProof="0" dirty="0">
                <a:solidFill>
                  <a:schemeClr val="bg1"/>
                </a:solidFill>
                <a:latin typeface="Avenir Next LT Pro" panose="020B0504020202020204" pitchFamily="34" charset="0"/>
                <a:cs typeface="Arial" panose="020B0604020202020204" pitchFamily="34" charset="0"/>
              </a:rPr>
              <a:t>2024 – 2025 </a:t>
            </a:r>
            <a:endParaRPr lang="es-ES_tradnl" sz="700" b="0" i="0" baseline="0" noProof="0" dirty="0">
              <a:solidFill>
                <a:schemeClr val="bg1"/>
              </a:solidFill>
              <a:latin typeface="Avenir Next LT Pro" panose="020B05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8099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48" r:id="rId2"/>
    <p:sldLayoutId id="2147483752" r:id="rId3"/>
    <p:sldLayoutId id="2147483792" r:id="rId4"/>
    <p:sldLayoutId id="2147483791" r:id="rId5"/>
    <p:sldLayoutId id="2147483790" r:id="rId6"/>
    <p:sldLayoutId id="2147483806" r:id="rId7"/>
    <p:sldLayoutId id="2147483802" r:id="rId8"/>
    <p:sldLayoutId id="2147483804" r:id="rId9"/>
    <p:sldLayoutId id="2147483755" r:id="rId10"/>
    <p:sldLayoutId id="2147483794" r:id="rId11"/>
    <p:sldLayoutId id="2147483795" r:id="rId12"/>
    <p:sldLayoutId id="2147483796" r:id="rId13"/>
    <p:sldLayoutId id="2147483776" r:id="rId14"/>
    <p:sldLayoutId id="2147483797" r:id="rId15"/>
    <p:sldLayoutId id="2147483793" r:id="rId16"/>
    <p:sldLayoutId id="2147483774" r:id="rId17"/>
    <p:sldLayoutId id="2147483813" r:id="rId18"/>
    <p:sldLayoutId id="2147483812" r:id="rId19"/>
    <p:sldLayoutId id="2147483811" r:id="rId20"/>
    <p:sldLayoutId id="2147483695" r:id="rId21"/>
    <p:sldLayoutId id="2147483686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1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77AD13-9F6F-59C9-320D-1E15F623689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9947" y="3805381"/>
            <a:ext cx="4415275" cy="335107"/>
          </a:xfrm>
        </p:spPr>
        <p:txBody>
          <a:bodyPr/>
          <a:lstStyle/>
          <a:p>
            <a:r>
              <a:rPr lang="es-ES" b="1" dirty="0" err="1"/>
              <a:t>Team</a:t>
            </a:r>
            <a:r>
              <a:rPr lang="es-ES" b="1" dirty="0"/>
              <a:t> 11</a:t>
            </a:r>
            <a:endParaRPr lang="en-MX" b="1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A5969-11E9-D1DD-DE9D-25042A1EDBA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9947" y="4140488"/>
            <a:ext cx="4418813" cy="704258"/>
          </a:xfrm>
        </p:spPr>
        <p:txBody>
          <a:bodyPr/>
          <a:lstStyle/>
          <a:p>
            <a:r>
              <a:rPr lang="es-ES" dirty="0"/>
              <a:t>Daniel González Segovia</a:t>
            </a:r>
          </a:p>
          <a:p>
            <a:r>
              <a:rPr lang="es-ES" dirty="0"/>
              <a:t>Valentín Picazo Piqueras</a:t>
            </a:r>
            <a:endParaRPr lang="en-MX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8AC6AB0-9186-7FAD-CAC7-311BDA8C5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9947" y="2362801"/>
            <a:ext cx="4415274" cy="1333723"/>
          </a:xfrm>
        </p:spPr>
        <p:txBody>
          <a:bodyPr/>
          <a:lstStyle/>
          <a:p>
            <a:r>
              <a:rPr lang="es-ES" sz="5400" b="1" dirty="0"/>
              <a:t>POC FRIDA</a:t>
            </a:r>
            <a:endParaRPr lang="en-MX" sz="5400" b="1" dirty="0"/>
          </a:p>
        </p:txBody>
      </p:sp>
    </p:spTree>
    <p:extLst>
      <p:ext uri="{BB962C8B-B14F-4D97-AF65-F5344CB8AC3E}">
        <p14:creationId xmlns:p14="http://schemas.microsoft.com/office/powerpoint/2010/main" val="90219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197DAF-1065-710F-FB74-8F186B234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E94D969-9B92-C335-9680-429E1C031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8E2240E-0DDA-79DE-4ACF-5C9671BF9FC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 err="1">
                <a:latin typeface="Avenir Next LT Pro"/>
              </a:rPr>
              <a:t>One</a:t>
            </a:r>
            <a:r>
              <a:rPr lang="es-ES_tradnl" sz="1600" dirty="0">
                <a:latin typeface="Avenir Next LT Pro"/>
              </a:rPr>
              <a:t> </a:t>
            </a:r>
            <a:r>
              <a:rPr lang="es-ES_tradnl" sz="1600" dirty="0" err="1">
                <a:latin typeface="Avenir Next LT Pro"/>
              </a:rPr>
              <a:t>Click</a:t>
            </a:r>
            <a:r>
              <a:rPr lang="es-ES_tradnl" sz="1600" dirty="0">
                <a:latin typeface="Avenir Next LT Pro"/>
              </a:rPr>
              <a:t> </a:t>
            </a:r>
            <a:r>
              <a:rPr lang="es-ES_tradnl" sz="1600" dirty="0" err="1">
                <a:latin typeface="Avenir Next LT Pro"/>
              </a:rPr>
              <a:t>Functions</a:t>
            </a:r>
            <a:r>
              <a:rPr lang="es-ES_tradnl" sz="1600" dirty="0">
                <a:latin typeface="Avenir Next LT Pro"/>
              </a:rPr>
              <a:t> parecen funcionar, no se mantiene contexto.</a:t>
            </a: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23E51D4-A17D-3C88-D19D-AE55FF1044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2" name="Imagen 1" descr="Texto&#10;&#10;El contenido generado por IA puede ser incorrecto.">
            <a:extLst>
              <a:ext uri="{FF2B5EF4-FFF2-40B4-BE49-F238E27FC236}">
                <a16:creationId xmlns:a16="http://schemas.microsoft.com/office/drawing/2014/main" id="{051BD09A-5C73-5D6C-6F53-5F195C56F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3861" y="1185862"/>
            <a:ext cx="6419851" cy="4123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2656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32C606-93B2-3EA7-8D01-C4485D811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3944E9E-666B-799E-11D1-042AED219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63E4B03-E9A5-5C14-4343-DCC9C58CE7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En algunos casos no da código, se le pidió un </a:t>
            </a:r>
            <a:r>
              <a:rPr lang="es-ES_tradnl" sz="1600" dirty="0" err="1">
                <a:latin typeface="Avenir Next LT Pro"/>
              </a:rPr>
              <a:t>mapper</a:t>
            </a:r>
            <a:r>
              <a:rPr lang="es-ES_tradnl" sz="1600" dirty="0">
                <a:latin typeface="Avenir Next LT Pro"/>
              </a:rPr>
              <a:t> para poder transformar un objeto con los mismos datos pero en DTO con </a:t>
            </a:r>
            <a:r>
              <a:rPr lang="es-ES_tradnl" sz="1600" dirty="0" err="1">
                <a:latin typeface="Avenir Next LT Pro"/>
              </a:rPr>
              <a:t>entity</a:t>
            </a:r>
            <a:r>
              <a:rPr lang="es-ES_tradnl" sz="1600" dirty="0">
                <a:latin typeface="Avenir Next LT Pro"/>
              </a:rPr>
              <a:t> a un simple POJO.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5A08C43-B802-4A62-30D4-74FF477F484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Imagen 2" descr="Interfaz de usuario gráfica, Texto&#10;&#10;El contenido generado por IA puede ser incorrecto.">
            <a:extLst>
              <a:ext uri="{FF2B5EF4-FFF2-40B4-BE49-F238E27FC236}">
                <a16:creationId xmlns:a16="http://schemas.microsoft.com/office/drawing/2014/main" id="{E1959D27-9406-3483-E975-09EE7DB54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270" y="1523546"/>
            <a:ext cx="7822747" cy="381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861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34C18-F7A3-2E01-4760-5A9B2F882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E00F4F30-5268-1111-C6E0-06639FB1C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3754913-8001-832B-9034-C67A619FEAB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A veces realiza más funciones de las necesarias.</a:t>
            </a:r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Se ha inventado del producto cuando existe en el proyecto. </a:t>
            </a:r>
            <a:br>
              <a:rPr lang="es-ES_tradnl" sz="1600" dirty="0">
                <a:latin typeface="Avenir Next LT Pro"/>
              </a:rPr>
            </a:br>
            <a:r>
              <a:rPr lang="es-ES_tradnl" sz="1600" dirty="0">
                <a:latin typeface="Avenir Next LT Pro"/>
              </a:rPr>
              <a:t>(No se pasó el fichero a contexto)</a:t>
            </a:r>
            <a:endParaRPr lang="es-ES_tradnl" dirty="0"/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El modelo a usar está en AUTO</a:t>
            </a:r>
          </a:p>
          <a:p>
            <a:pPr marL="0" indent="0">
              <a:buNone/>
            </a:pPr>
            <a:r>
              <a:rPr lang="es-ES_tradnl" sz="1600" dirty="0">
                <a:latin typeface="Avenir Next LT Pro"/>
              </a:rPr>
              <a:t>Se consumen muchos tokens cuando la tarea es simple</a:t>
            </a:r>
          </a:p>
          <a:p>
            <a:pPr marL="179070" indent="-179070"/>
            <a:r>
              <a:rPr lang="es-ES_tradnl" sz="1600" dirty="0">
                <a:latin typeface="Avenir Next LT Pro"/>
              </a:rPr>
              <a:t>Pasando el dato a contexto adapta, pero no corrige las validaciones.</a:t>
            </a:r>
          </a:p>
          <a:p>
            <a:pPr marL="179070" indent="-179070"/>
            <a:endParaRPr lang="es-ES_tradnl" sz="1600" dirty="0">
              <a:latin typeface="Avenir Next LT Pro"/>
            </a:endParaRPr>
          </a:p>
          <a:p>
            <a:pPr marL="179070" indent="-179070"/>
            <a:endParaRPr lang="es-ES_tradnl" sz="1600" dirty="0">
              <a:latin typeface="Avenir Next LT Pro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CF0721F-C473-9910-51C3-8864CEA35C0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F4AE80D-ADD4-B9C1-5B74-A582E0B88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7895" y="1319666"/>
            <a:ext cx="2828925" cy="390525"/>
          </a:xfrm>
          <a:prstGeom prst="rect">
            <a:avLst/>
          </a:prstGeom>
        </p:spPr>
      </p:pic>
      <p:pic>
        <p:nvPicPr>
          <p:cNvPr id="4" name="Imagen 3" descr="Texto&#10;&#10;El contenido generado por IA puede ser incorrecto.">
            <a:extLst>
              <a:ext uri="{FF2B5EF4-FFF2-40B4-BE49-F238E27FC236}">
                <a16:creationId xmlns:a16="http://schemas.microsoft.com/office/drawing/2014/main" id="{FE121336-DA94-6620-DCA8-E0E68F2C3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6066" y="1841047"/>
            <a:ext cx="4811940" cy="364762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696FBA1-1C84-60C3-4CD1-A5948662E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4307" y="5483452"/>
            <a:ext cx="2324100" cy="39052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5F87E59-8D8B-3D5A-8F4B-0F7F7CBACA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44719" y="5884409"/>
            <a:ext cx="41052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531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97E99A-C571-A228-508D-EC9B7C2E45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Texto, Aplicación&#10;&#10;El contenido generado por IA puede ser incorrecto.">
            <a:extLst>
              <a:ext uri="{FF2B5EF4-FFF2-40B4-BE49-F238E27FC236}">
                <a16:creationId xmlns:a16="http://schemas.microsoft.com/office/drawing/2014/main" id="{7DCDD116-AD4C-512E-D96F-98724778FE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332" y="2240643"/>
            <a:ext cx="3608195" cy="3048001"/>
          </a:xfrm>
          <a:prstGeom prst="rect">
            <a:avLst/>
          </a:prstGeom>
        </p:spPr>
      </p:pic>
      <p:pic>
        <p:nvPicPr>
          <p:cNvPr id="7" name="Imagen 6" descr="Imagen que contiene Tabla&#10;&#10;El contenido generado por IA puede ser incorrecto.">
            <a:extLst>
              <a:ext uri="{FF2B5EF4-FFF2-40B4-BE49-F238E27FC236}">
                <a16:creationId xmlns:a16="http://schemas.microsoft.com/office/drawing/2014/main" id="{76B336C9-820D-A2AD-D484-82B8F2872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3011" y="1533071"/>
            <a:ext cx="3279837" cy="3229429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9A55BC2E-FF08-2F74-3927-F2D8BE92D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2DDED449-D3F4-E7E9-9AA7-3851888C273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lIns="91440" tIns="45720" rIns="91440" bIns="45720" anchor="t"/>
          <a:lstStyle/>
          <a:p>
            <a:pPr marL="179070" indent="-179070"/>
            <a:r>
              <a:rPr lang="es-ES_tradnl" sz="1600" dirty="0">
                <a:latin typeface="Avenir Next LT Pro"/>
              </a:rPr>
              <a:t>Se han ido creando diferentes MD automáticamente.</a:t>
            </a:r>
            <a:endParaRPr lang="es-ES_tradnl" sz="1600" dirty="0"/>
          </a:p>
          <a:p>
            <a:pPr marL="179070" indent="-179070"/>
            <a:endParaRPr lang="es-ES_tradnl" sz="1600" dirty="0">
              <a:latin typeface="Avenir Next LT Pro"/>
            </a:endParaRPr>
          </a:p>
          <a:p>
            <a:pPr marL="179070" indent="-179070"/>
            <a:endParaRPr lang="es-ES_tradnl" sz="1600" dirty="0">
              <a:latin typeface="Avenir Next LT Pro"/>
            </a:endParaRP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2006D2-8EF4-6BEA-D468-A15E6CF13EC8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B3FA1AD-A076-70A9-9140-ED3F089504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0436" y="1190625"/>
            <a:ext cx="2171700" cy="1047750"/>
          </a:xfrm>
          <a:prstGeom prst="rect">
            <a:avLst/>
          </a:prstGeom>
        </p:spPr>
      </p:pic>
      <p:pic>
        <p:nvPicPr>
          <p:cNvPr id="8" name="Imagen 7" descr="Texto&#10;&#10;El contenido generado por IA puede ser incorrecto.">
            <a:extLst>
              <a:ext uri="{FF2B5EF4-FFF2-40B4-BE49-F238E27FC236}">
                <a16:creationId xmlns:a16="http://schemas.microsoft.com/office/drawing/2014/main" id="{B94F5077-606C-2573-CC5F-05655E6438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5801" y="4942341"/>
            <a:ext cx="5386615" cy="134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39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0A9A093-B648-6A84-8E72-14EBA3F88FC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6556896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C198827-FBA7-B51A-60CA-A683AE99DB6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98545" y="1242646"/>
            <a:ext cx="10451517" cy="5279371"/>
          </a:xfrm>
        </p:spPr>
        <p:txBody>
          <a:bodyPr/>
          <a:lstStyle/>
          <a:p>
            <a:endParaRPr lang="es-ES" dirty="0"/>
          </a:p>
          <a:p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1FF39D1C-7804-E3BB-7F03-386EF07B6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FIGMA</a:t>
            </a:r>
            <a:r>
              <a:rPr lang="es-ES" dirty="0"/>
              <a:t>: Caso 2</a:t>
            </a:r>
            <a:endParaRPr lang="en-MX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F76BDE-656A-2ED3-2FCB-BB52DAAA93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1200" y="1257855"/>
            <a:ext cx="6019919" cy="225378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3EA80A-46CB-BF26-8674-B5184D67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3643461"/>
            <a:ext cx="6019920" cy="287855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1ADDDB-9B6F-86FD-4C7D-F00186B35C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694" y="1242646"/>
            <a:ext cx="5461106" cy="527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6070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A59551-5F4E-C593-43BE-0822F2F287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FRONT</a:t>
            </a:r>
            <a:endParaRPr lang="en-MX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F226E2-FF4E-AF3B-B948-355FF7B77AB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dirty="0" err="1"/>
              <a:t>Figma</a:t>
            </a:r>
            <a:r>
              <a:rPr lang="es-ES" b="1" dirty="0"/>
              <a:t> </a:t>
            </a:r>
            <a:r>
              <a:rPr lang="es-ES" b="1" dirty="0" err="1"/>
              <a:t>to</a:t>
            </a:r>
            <a:r>
              <a:rPr lang="es-ES" b="1" dirty="0"/>
              <a:t> Frida / Frida </a:t>
            </a:r>
            <a:r>
              <a:rPr lang="es-ES" b="1" dirty="0" err="1"/>
              <a:t>Code</a:t>
            </a:r>
            <a:r>
              <a:rPr lang="es-ES" b="1" dirty="0"/>
              <a:t> </a:t>
            </a:r>
            <a:r>
              <a:rPr lang="es-ES" b="1" dirty="0" err="1"/>
              <a:t>Copilot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463742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F276D0C0-896D-E182-01EA-2362D29D4D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4660C53-85E8-14BD-95A4-54376E10A50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06F5FEE6-0D90-70F8-B520-A2ABA3A95B6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C3CC79-F21D-E4B8-96C4-29803760B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8320" y="1230205"/>
            <a:ext cx="5511832" cy="25416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B1E654-FDEE-818F-6079-9504072B5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8320" y="3902001"/>
            <a:ext cx="5511832" cy="262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003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1FAF-2868-2EB1-F240-74D4C0218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A7B6BADD-E5CF-413A-6C09-871F99C41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2C2AA85-1FB9-740C-D84D-C9826754E4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FF959389-50F8-1F6A-8347-277B4C237B5A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6910AC-E751-A854-3605-1F8276D24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154" y="912192"/>
            <a:ext cx="7833016" cy="26028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85C419-32DB-F696-CBCF-B393DBE80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752101"/>
            <a:ext cx="7172325" cy="299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3159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42FDA-23B7-A194-7564-C092A5E01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BD09CB17-C092-FF18-A01F-2BD82C994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 err="1"/>
              <a:t>Figma</a:t>
            </a:r>
            <a:r>
              <a:rPr lang="es-ES_tradnl" b="1" dirty="0"/>
              <a:t> </a:t>
            </a:r>
            <a:r>
              <a:rPr lang="es-ES_tradnl" b="1" dirty="0" err="1"/>
              <a:t>to</a:t>
            </a:r>
            <a:r>
              <a:rPr lang="es-ES_tradnl" b="1" dirty="0"/>
              <a:t> Frida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9EEB501-A23E-2DB5-360E-810CA344E1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Siempre genera </a:t>
            </a:r>
            <a:r>
              <a:rPr lang="es-ES_tradnl" sz="1600" dirty="0" err="1"/>
              <a:t>app.component</a:t>
            </a:r>
            <a:endParaRPr lang="es-ES_tradnl" sz="1600" dirty="0"/>
          </a:p>
          <a:p>
            <a:r>
              <a:rPr lang="es-ES_tradnl" sz="1600" dirty="0"/>
              <a:t>Uso de Material u otra librería obligatorio.</a:t>
            </a:r>
          </a:p>
          <a:p>
            <a:r>
              <a:rPr lang="es-ES_tradnl" sz="1600" dirty="0"/>
              <a:t>No refleja fidelidad, no extrae iconos de </a:t>
            </a:r>
            <a:r>
              <a:rPr lang="es-ES_tradnl" sz="1600" dirty="0" err="1"/>
              <a:t>figma</a:t>
            </a:r>
            <a:r>
              <a:rPr lang="es-ES_tradnl" sz="1600" dirty="0"/>
              <a:t>.</a:t>
            </a:r>
          </a:p>
          <a:p>
            <a:r>
              <a:rPr lang="es-ES_tradnl" sz="1600" dirty="0"/>
              <a:t>Adapta a estilos de Material obligatoriamente.</a:t>
            </a:r>
          </a:p>
          <a:p>
            <a:r>
              <a:rPr lang="es-ES_tradnl" sz="1600" dirty="0"/>
              <a:t>No respeta fielmente algunas alineaciones, necesita corrección manual.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8A778F82-996C-C72C-45FF-2CE653AF2A7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B4EE0-3F6D-E04D-B3A6-AA354F29D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61" y="2157675"/>
            <a:ext cx="7312439" cy="18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680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94750-4FC6-8C59-026A-7689B0CD0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9625C293-CDEF-40AD-B438-A30634DF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5FB12E77-43B4-E2E5-669D-1431C606164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Necesita </a:t>
            </a:r>
            <a:r>
              <a:rPr lang="es-ES_tradnl" sz="1600" dirty="0" err="1"/>
              <a:t>prompting</a:t>
            </a:r>
            <a:r>
              <a:rPr lang="es-ES_tradnl" sz="1600" dirty="0"/>
              <a:t> detallado.</a:t>
            </a:r>
          </a:p>
          <a:p>
            <a:r>
              <a:rPr lang="es-ES_tradnl" sz="1600" dirty="0"/>
              <a:t>Es capaz de ejecutar la implementación de tareas complejas de forma eficiente.</a:t>
            </a:r>
          </a:p>
          <a:p>
            <a:r>
              <a:rPr lang="es-ES_tradnl" sz="1600" dirty="0"/>
              <a:t>Rápido en su ejecución.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706A366B-8480-7FE0-361E-45ACEB7732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dirty="0"/>
              <a:t>Capturas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E780B8-C39A-96FF-1DDF-6A9D4A37B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8561" y="2319600"/>
            <a:ext cx="7312439" cy="187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958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56809D-0B25-05E5-D3D9-905A0FD790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>
            <a:extLst>
              <a:ext uri="{FF2B5EF4-FFF2-40B4-BE49-F238E27FC236}">
                <a16:creationId xmlns:a16="http://schemas.microsoft.com/office/drawing/2014/main" id="{8C5FD3CC-89F4-C3E8-4BE8-84EA0EDAD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Frida </a:t>
            </a:r>
            <a:r>
              <a:rPr lang="es-ES_tradnl" b="1" dirty="0" err="1"/>
              <a:t>Code</a:t>
            </a:r>
            <a:r>
              <a:rPr lang="es-ES_tradnl" b="1" dirty="0"/>
              <a:t> </a:t>
            </a:r>
            <a:r>
              <a:rPr lang="es-ES_tradnl" b="1" dirty="0" err="1"/>
              <a:t>Copilot</a:t>
            </a:r>
            <a:endParaRPr lang="es-ES_tradnl" b="1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9C06745-D4A7-0D61-3934-EB10E8FDBAC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_tradnl" sz="1600" dirty="0"/>
              <a:t>Necesita </a:t>
            </a:r>
            <a:r>
              <a:rPr lang="es-ES_tradnl" sz="1600" dirty="0" err="1"/>
              <a:t>prompting</a:t>
            </a:r>
            <a:r>
              <a:rPr lang="es-ES_tradnl" sz="1600" dirty="0"/>
              <a:t> detallado.</a:t>
            </a:r>
          </a:p>
          <a:p>
            <a:r>
              <a:rPr lang="es-ES_tradnl" sz="1600" dirty="0"/>
              <a:t>Es capaz de ejecutar la implementación de tareas complejas de forma eficiente.</a:t>
            </a:r>
          </a:p>
          <a:p>
            <a:r>
              <a:rPr lang="es-ES_tradnl" sz="1600" dirty="0"/>
              <a:t>Rápido en su ejecución.</a:t>
            </a:r>
          </a:p>
          <a:p>
            <a:pPr marL="0" indent="0">
              <a:buNone/>
            </a:pPr>
            <a:endParaRPr lang="es-ES_tradnl" sz="1600" dirty="0"/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AD6BC978-080D-A3A3-6EC2-340995A6674D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lang="es-ES_tradnl" b="1" dirty="0" err="1"/>
              <a:t>Prompting</a:t>
            </a:r>
            <a:endParaRPr lang="es-ES_tradnl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42872-577E-B213-5126-29913217CCD0}"/>
              </a:ext>
            </a:extLst>
          </p:cNvPr>
          <p:cNvSpPr txBox="1"/>
          <p:nvPr/>
        </p:nvSpPr>
        <p:spPr>
          <a:xfrm>
            <a:off x="4467354" y="976353"/>
            <a:ext cx="7454646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s-ES" b="1" dirty="0">
                <a:solidFill>
                  <a:schemeClr val="bg1"/>
                </a:solidFill>
              </a:rPr>
              <a:t>🟦 </a:t>
            </a:r>
            <a:r>
              <a:rPr lang="es-ES" sz="2400" b="1" dirty="0">
                <a:solidFill>
                  <a:srgbClr val="262629"/>
                </a:solidFill>
              </a:rPr>
              <a:t>Funcionalidad Drag &amp; </a:t>
            </a:r>
            <a:r>
              <a:rPr lang="es-ES" sz="2400" b="1" dirty="0" err="1">
                <a:solidFill>
                  <a:srgbClr val="262629"/>
                </a:solidFill>
              </a:rPr>
              <a:t>Drop</a:t>
            </a:r>
            <a:r>
              <a:rPr lang="es-ES" sz="2400" b="1" dirty="0">
                <a:solidFill>
                  <a:srgbClr val="262629"/>
                </a:solidFill>
              </a:rPr>
              <a:t> en Angular</a:t>
            </a:r>
          </a:p>
          <a:p>
            <a:pPr>
              <a:buNone/>
            </a:pPr>
            <a:endParaRPr lang="es-ES" sz="2400" dirty="0">
              <a:solidFill>
                <a:srgbClr val="262629"/>
              </a:solidFill>
            </a:endParaRPr>
          </a:p>
          <a:p>
            <a:pPr>
              <a:buNone/>
            </a:pPr>
            <a:r>
              <a:rPr lang="es-ES" sz="1600" b="1" dirty="0">
                <a:solidFill>
                  <a:schemeClr val="bg1"/>
                </a:solidFill>
              </a:rPr>
              <a:t>Implementa la funcionalidad de arrastrar y soltar (drag &amp; </a:t>
            </a:r>
            <a:r>
              <a:rPr lang="es-ES" sz="1600" b="1" dirty="0" err="1">
                <a:solidFill>
                  <a:schemeClr val="bg1"/>
                </a:solidFill>
              </a:rPr>
              <a:t>drop</a:t>
            </a:r>
            <a:r>
              <a:rPr lang="es-ES" sz="1600" b="1" dirty="0">
                <a:solidFill>
                  <a:schemeClr val="bg1"/>
                </a:solidFill>
              </a:rPr>
              <a:t>)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subir un archivo de imagen en el área delimitada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ello en </a:t>
            </a:r>
            <a:r>
              <a:rPr lang="es-ES" sz="1600" dirty="0">
                <a:solidFill>
                  <a:schemeClr val="bg1"/>
                </a:solidFill>
                <a:latin typeface="Courier New" panose="02070309020205020404" pitchFamily="49" charset="0"/>
              </a:rPr>
              <a:t>app-</a:t>
            </a:r>
            <a:r>
              <a:rPr lang="es-E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add</a:t>
            </a:r>
            <a:r>
              <a:rPr lang="es-ES" sz="1600" dirty="0">
                <a:solidFill>
                  <a:schemeClr val="bg1"/>
                </a:solidFill>
                <a:latin typeface="Courier New" panose="02070309020205020404" pitchFamily="49" charset="0"/>
              </a:rPr>
              <a:t>-</a:t>
            </a:r>
            <a:r>
              <a:rPr lang="es-ES" sz="1600" dirty="0" err="1">
                <a:solidFill>
                  <a:schemeClr val="bg1"/>
                </a:solidFill>
                <a:latin typeface="Courier New" panose="02070309020205020404" pitchFamily="49" charset="0"/>
              </a:rPr>
              <a:t>product</a:t>
            </a:r>
            <a:r>
              <a:rPr lang="es-ES" sz="1600" dirty="0">
                <a:solidFill>
                  <a:schemeClr val="bg1"/>
                </a:solidFill>
              </a:rPr>
              <a:t>.</a:t>
            </a:r>
          </a:p>
          <a:p>
            <a:pPr>
              <a:buNone/>
            </a:pP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b="1" dirty="0">
                <a:solidFill>
                  <a:schemeClr val="bg1"/>
                </a:solidFill>
              </a:rPr>
              <a:t>📁 Requisitos: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Solo debe aceptar archivos con extensión </a:t>
            </a:r>
            <a:r>
              <a:rPr lang="es-ES" sz="1600" b="1" dirty="0">
                <a:solidFill>
                  <a:schemeClr val="bg1"/>
                </a:solidFill>
              </a:rPr>
              <a:t>.</a:t>
            </a:r>
            <a:r>
              <a:rPr lang="es-ES" sz="1600" b="1" dirty="0" err="1">
                <a:solidFill>
                  <a:schemeClr val="bg1"/>
                </a:solidFill>
              </a:rPr>
              <a:t>jpg</a:t>
            </a:r>
            <a:r>
              <a:rPr lang="es-ES" sz="1600" dirty="0">
                <a:solidFill>
                  <a:schemeClr val="bg1"/>
                </a:solidFill>
              </a:rPr>
              <a:t> o </a:t>
            </a:r>
            <a:r>
              <a:rPr lang="es-ES" sz="1600" b="1" dirty="0">
                <a:solidFill>
                  <a:schemeClr val="bg1"/>
                </a:solidFill>
              </a:rPr>
              <a:t>.png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Tamaño máximo permitido: </a:t>
            </a:r>
            <a:r>
              <a:rPr lang="es-ES" sz="1600" b="1" dirty="0">
                <a:solidFill>
                  <a:schemeClr val="bg1"/>
                </a:solidFill>
              </a:rPr>
              <a:t>2 MB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Si el archivo es válido → </a:t>
            </a:r>
            <a:r>
              <a:rPr lang="es-ES" sz="1600" b="1" dirty="0">
                <a:solidFill>
                  <a:schemeClr val="bg1"/>
                </a:solidFill>
              </a:rPr>
              <a:t>activar el botón “Guardar”</a:t>
            </a:r>
            <a:r>
              <a:rPr lang="es-ES" sz="1600" dirty="0">
                <a:solidFill>
                  <a:schemeClr val="bg1"/>
                </a:solidFill>
              </a:rPr>
              <a:t> (inicialmente deshabilitado)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Si el archivo no es válido o excede el tamaño → </a:t>
            </a:r>
            <a:r>
              <a:rPr lang="es-ES" sz="1600" b="1" dirty="0">
                <a:solidFill>
                  <a:schemeClr val="bg1"/>
                </a:solidFill>
              </a:rPr>
              <a:t>mostrar mensaje de error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y mantener </a:t>
            </a:r>
            <a:r>
              <a:rPr lang="es-ES" sz="1600" b="1" dirty="0">
                <a:solidFill>
                  <a:schemeClr val="bg1"/>
                </a:solidFill>
              </a:rPr>
              <a:t>el botón deshabilitado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None/>
            </a:pPr>
            <a:endParaRPr lang="es-ES" sz="1600" dirty="0">
              <a:solidFill>
                <a:schemeClr val="bg1"/>
              </a:solidFill>
            </a:endParaRPr>
          </a:p>
          <a:p>
            <a:pPr>
              <a:buNone/>
            </a:pPr>
            <a:r>
              <a:rPr lang="es-ES" sz="1600" b="1" dirty="0">
                <a:solidFill>
                  <a:schemeClr val="bg1"/>
                </a:solidFill>
              </a:rPr>
              <a:t>⚙️ Implementación técnica: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Usa </a:t>
            </a:r>
            <a:r>
              <a:rPr lang="es-ES" sz="1600" b="1" dirty="0" err="1">
                <a:solidFill>
                  <a:schemeClr val="bg1"/>
                </a:solidFill>
              </a:rPr>
              <a:t>TypeScript</a:t>
            </a:r>
            <a:r>
              <a:rPr lang="es-ES" sz="1600" dirty="0">
                <a:solidFill>
                  <a:schemeClr val="bg1"/>
                </a:solidFill>
              </a:rPr>
              <a:t> y un </a:t>
            </a:r>
            <a:r>
              <a:rPr lang="es-ES" sz="1600" b="1" dirty="0">
                <a:solidFill>
                  <a:schemeClr val="bg1"/>
                </a:solidFill>
              </a:rPr>
              <a:t>input[</a:t>
            </a:r>
            <a:r>
              <a:rPr lang="es-ES" sz="1600" b="1" dirty="0" err="1">
                <a:solidFill>
                  <a:schemeClr val="bg1"/>
                </a:solidFill>
              </a:rPr>
              <a:t>type</a:t>
            </a:r>
            <a:r>
              <a:rPr lang="es-ES" sz="1600" b="1" dirty="0">
                <a:solidFill>
                  <a:schemeClr val="bg1"/>
                </a:solidFill>
              </a:rPr>
              <a:t>="file"] oculto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para compatibilidad con clic manual además del </a:t>
            </a:r>
            <a:r>
              <a:rPr lang="es-ES" sz="1600" i="1" dirty="0">
                <a:solidFill>
                  <a:schemeClr val="bg1"/>
                </a:solidFill>
              </a:rPr>
              <a:t>drag &amp; </a:t>
            </a:r>
            <a:r>
              <a:rPr lang="es-ES" sz="1600" i="1" dirty="0" err="1">
                <a:solidFill>
                  <a:schemeClr val="bg1"/>
                </a:solidFill>
              </a:rPr>
              <a:t>drop</a:t>
            </a:r>
            <a:endParaRPr lang="es-E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s-ES" sz="1600" dirty="0">
                <a:solidFill>
                  <a:schemeClr val="bg1"/>
                </a:solidFill>
              </a:rPr>
              <a:t>Añade </a:t>
            </a:r>
            <a:r>
              <a:rPr lang="es-ES" sz="1600" b="1" dirty="0">
                <a:solidFill>
                  <a:schemeClr val="bg1"/>
                </a:solidFill>
              </a:rPr>
              <a:t>clases CSS</a:t>
            </a:r>
            <a:r>
              <a:rPr lang="es-ES" sz="1600" dirty="0">
                <a:solidFill>
                  <a:schemeClr val="bg1"/>
                </a:solidFill>
              </a:rPr>
              <a:t> para mostrar: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• </a:t>
            </a:r>
            <a:r>
              <a:rPr lang="es-ES" sz="1600" b="1" dirty="0">
                <a:solidFill>
                  <a:schemeClr val="bg1"/>
                </a:solidFill>
              </a:rPr>
              <a:t>Borde verde</a:t>
            </a:r>
            <a:r>
              <a:rPr lang="es-ES" sz="1600" dirty="0">
                <a:solidFill>
                  <a:schemeClr val="bg1"/>
                </a:solidFill>
              </a:rPr>
              <a:t> → archivo válido</a:t>
            </a:r>
            <a:br>
              <a:rPr lang="es-ES" sz="1600" dirty="0">
                <a:solidFill>
                  <a:schemeClr val="bg1"/>
                </a:solidFill>
              </a:rPr>
            </a:br>
            <a:r>
              <a:rPr lang="es-ES" sz="1600" dirty="0">
                <a:solidFill>
                  <a:schemeClr val="bg1"/>
                </a:solidFill>
              </a:rPr>
              <a:t>• </a:t>
            </a:r>
            <a:r>
              <a:rPr lang="es-ES" sz="1600" b="1" dirty="0">
                <a:solidFill>
                  <a:schemeClr val="bg1"/>
                </a:solidFill>
              </a:rPr>
              <a:t>Borde rojo</a:t>
            </a:r>
            <a:r>
              <a:rPr lang="es-ES" sz="1600" dirty="0">
                <a:solidFill>
                  <a:schemeClr val="bg1"/>
                </a:solidFill>
              </a:rPr>
              <a:t> → error o formato incorrecto</a:t>
            </a:r>
          </a:p>
        </p:txBody>
      </p:sp>
    </p:spTree>
    <p:extLst>
      <p:ext uri="{BB962C8B-B14F-4D97-AF65-F5344CB8AC3E}">
        <p14:creationId xmlns:p14="http://schemas.microsoft.com/office/powerpoint/2010/main" val="34901626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A07068-0AC9-EFDE-6C7C-0676A20C1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4B8029-DEA3-019D-4C0B-2EC54D684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dirty="0"/>
              <a:t>BACK</a:t>
            </a:r>
            <a:endParaRPr lang="en-MX" b="1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9904C-5FD8-5197-FB5A-8411E96A4D6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b="1" dirty="0"/>
              <a:t>Frida </a:t>
            </a:r>
            <a:r>
              <a:rPr lang="es-ES" b="1" dirty="0" err="1"/>
              <a:t>Code</a:t>
            </a:r>
            <a:r>
              <a:rPr lang="es-ES" b="1" dirty="0"/>
              <a:t> </a:t>
            </a:r>
            <a:r>
              <a:rPr lang="es-ES" b="1" dirty="0" err="1"/>
              <a:t>Copilot</a:t>
            </a:r>
            <a:r>
              <a:rPr lang="es-ES" b="1" dirty="0"/>
              <a:t> / LLM</a:t>
            </a:r>
            <a:endParaRPr lang="en-MX" b="1" dirty="0"/>
          </a:p>
        </p:txBody>
      </p:sp>
    </p:spTree>
    <p:extLst>
      <p:ext uri="{BB962C8B-B14F-4D97-AF65-F5344CB8AC3E}">
        <p14:creationId xmlns:p14="http://schemas.microsoft.com/office/powerpoint/2010/main" val="1144800578"/>
      </p:ext>
    </p:extLst>
  </p:cSld>
  <p:clrMapOvr>
    <a:masterClrMapping/>
  </p:clrMapOvr>
</p:sld>
</file>

<file path=ppt/theme/theme1.xml><?xml version="1.0" encoding="utf-8"?>
<a:theme xmlns:a="http://schemas.openxmlformats.org/drawingml/2006/main" name="Softtek Content Slides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F916434-0FA5-EF44-B113-25A5F9EF939E}"/>
    </a:ext>
  </a:extLst>
</a:theme>
</file>

<file path=ppt/theme/theme2.xml><?xml version="1.0" encoding="utf-8"?>
<a:theme xmlns:a="http://schemas.openxmlformats.org/drawingml/2006/main" name="Softtek Content Slides A">
  <a:themeElements>
    <a:clrScheme name="Softtek 2024-2025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FF128AC-AD02-3D49-BEC9-4DEB31022D4F}"/>
    </a:ext>
  </a:extLst>
</a:theme>
</file>

<file path=ppt/theme/theme3.xml><?xml version="1.0" encoding="utf-8"?>
<a:theme xmlns:a="http://schemas.openxmlformats.org/drawingml/2006/main" name="Softtek Slides Content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FC9ACB75-9445-AB4E-A569-0F9538CB93FE}"/>
    </a:ext>
  </a:extLst>
</a:theme>
</file>

<file path=ppt/theme/theme4.xml><?xml version="1.0" encoding="utf-8"?>
<a:theme xmlns:a="http://schemas.openxmlformats.org/drawingml/2006/main" name="Softtek Slides Content A">
  <a:themeElements>
    <a:clrScheme name="Softtek2023">
      <a:dk1>
        <a:srgbClr val="262628"/>
      </a:dk1>
      <a:lt1>
        <a:srgbClr val="FFFFFF"/>
      </a:lt1>
      <a:dk2>
        <a:srgbClr val="1B1B1B"/>
      </a:dk2>
      <a:lt2>
        <a:srgbClr val="E8E8E8"/>
      </a:lt2>
      <a:accent1>
        <a:srgbClr val="1A1A79"/>
      </a:accent1>
      <a:accent2>
        <a:srgbClr val="5623E2"/>
      </a:accent2>
      <a:accent3>
        <a:srgbClr val="7692FF"/>
      </a:accent3>
      <a:accent4>
        <a:srgbClr val="FF6978"/>
      </a:accent4>
      <a:accent5>
        <a:srgbClr val="70EFEA"/>
      </a:accent5>
      <a:accent6>
        <a:srgbClr val="00AAA5"/>
      </a:accent6>
      <a:hlink>
        <a:srgbClr val="3666FF"/>
      </a:hlink>
      <a:folHlink>
        <a:srgbClr val="FF3351"/>
      </a:folHlink>
    </a:clrScheme>
    <a:fontScheme name="Softtek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36" id="{D5114400-4279-2541-BD29-8463AC556F9F}" vid="{3720DD35-1272-EA41-86FE-6BE0446F40C3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77c18e8-1401-4c41-84a6-c05be06f6c87">
      <Terms xmlns="http://schemas.microsoft.com/office/infopath/2007/PartnerControls"/>
    </lcf76f155ced4ddcb4097134ff3c332f>
    <TaxCatchAll xmlns="182cbc78-3056-4f11-8c20-76dfd16de8f6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8721E9FFBA6346A14D668434F0DFAD" ma:contentTypeVersion="18" ma:contentTypeDescription="Create a new document." ma:contentTypeScope="" ma:versionID="9fccd75bba229f704139bcbb1df55f21">
  <xsd:schema xmlns:xsd="http://www.w3.org/2001/XMLSchema" xmlns:xs="http://www.w3.org/2001/XMLSchema" xmlns:p="http://schemas.microsoft.com/office/2006/metadata/properties" xmlns:ns2="f77c18e8-1401-4c41-84a6-c05be06f6c87" xmlns:ns3="182cbc78-3056-4f11-8c20-76dfd16de8f6" targetNamespace="http://schemas.microsoft.com/office/2006/metadata/properties" ma:root="true" ma:fieldsID="07f6cc38de9a2a248977c0eddf08b5d9" ns2:_="" ns3:_="">
    <xsd:import namespace="f77c18e8-1401-4c41-84a6-c05be06f6c87"/>
    <xsd:import namespace="182cbc78-3056-4f11-8c20-76dfd16de8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TaxCatchAll" minOccurs="0"/>
                <xsd:element ref="ns2:lcf76f155ced4ddcb4097134ff3c332f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7c18e8-1401-4c41-84a6-c05be06f6c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f4ed2e6d-de4a-4cf6-945c-3cfc53fe12c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82cbc78-3056-4f11-8c20-76dfd16de8f6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8" nillable="true" ma:displayName="Taxonomy Catch All Column" ma:hidden="true" ma:list="{254eb231-8653-4df0-819f-dce13156df9d}" ma:internalName="TaxCatchAll" ma:showField="CatchAllData" ma:web="182cbc78-3056-4f11-8c20-76dfd16de8f6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7145052-BA90-4A4D-B409-72D163F803A1}">
  <ds:schemaRefs>
    <ds:schemaRef ds:uri="http://purl.org/dc/elements/1.1/"/>
    <ds:schemaRef ds:uri="http://schemas.microsoft.com/office/2006/documentManagement/types"/>
    <ds:schemaRef ds:uri="f77c18e8-1401-4c41-84a6-c05be06f6c87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schemas.openxmlformats.org/package/2006/metadata/core-properties"/>
    <ds:schemaRef ds:uri="182cbc78-3056-4f11-8c20-76dfd16de8f6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BCFDEC6-3002-4384-B826-CD8780CA980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B143D17-FB53-4C35-9290-D300EB63721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7c18e8-1401-4c41-84a6-c05be06f6c87"/>
    <ds:schemaRef ds:uri="182cbc78-3056-4f11-8c20-76dfd16de8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2024-PPTtemplate-Publico-ES</Template>
  <TotalTime>27</TotalTime>
  <Words>362</Words>
  <Application>Microsoft Office PowerPoint</Application>
  <PresentationFormat>Panorámica</PresentationFormat>
  <Paragraphs>56</Paragraphs>
  <Slides>14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4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Softtek Content Slides</vt:lpstr>
      <vt:lpstr>Softtek Content Slides A</vt:lpstr>
      <vt:lpstr>Softtek Slides Content</vt:lpstr>
      <vt:lpstr>Softtek Slides Content A</vt:lpstr>
      <vt:lpstr>POC FRIDA</vt:lpstr>
      <vt:lpstr>FIGMA: Caso 2</vt:lpstr>
      <vt:lpstr>FRONT</vt:lpstr>
      <vt:lpstr>Figma to Frida</vt:lpstr>
      <vt:lpstr>Figma to Frida</vt:lpstr>
      <vt:lpstr>Figma to Frida</vt:lpstr>
      <vt:lpstr>Frida Code Copilot</vt:lpstr>
      <vt:lpstr>Frida Code Copilot</vt:lpstr>
      <vt:lpstr>BACK</vt:lpstr>
      <vt:lpstr>Frida Code Copilot</vt:lpstr>
      <vt:lpstr>Frida Code Copilot</vt:lpstr>
      <vt:lpstr>Frida Code Copilot</vt:lpstr>
      <vt:lpstr>Frida Code Copilot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Valentin Picazo Piqueras</dc:creator>
  <cp:lastModifiedBy>Valentin Picazo Piqueras</cp:lastModifiedBy>
  <cp:revision>71</cp:revision>
  <dcterms:created xsi:type="dcterms:W3CDTF">2025-10-29T12:46:04Z</dcterms:created>
  <dcterms:modified xsi:type="dcterms:W3CDTF">2025-10-30T15:06:01Z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0x0101000D8721E9FFBA6346A14D668434F0DFAD</vt:lpwstr>
  </property>
</Properties>
</file>